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handoutMasterIdLst>
    <p:handoutMasterId r:id="rId21"/>
  </p:handoutMasterIdLst>
  <p:sldIdLst>
    <p:sldId id="772" r:id="rId5"/>
    <p:sldId id="892" r:id="rId6"/>
    <p:sldId id="965" r:id="rId7"/>
    <p:sldId id="967" r:id="rId8"/>
    <p:sldId id="993" r:id="rId9"/>
    <p:sldId id="984" r:id="rId10"/>
    <p:sldId id="985" r:id="rId11"/>
    <p:sldId id="987" r:id="rId12"/>
    <p:sldId id="986" r:id="rId13"/>
    <p:sldId id="988" r:id="rId14"/>
    <p:sldId id="989" r:id="rId15"/>
    <p:sldId id="991" r:id="rId16"/>
    <p:sldId id="992" r:id="rId17"/>
    <p:sldId id="994" r:id="rId18"/>
    <p:sldId id="990" r:id="rId19"/>
  </p:sldIdLst>
  <p:sldSz cx="9144000" cy="5143500" type="screen16x9"/>
  <p:notesSz cx="9874250" cy="6797675"/>
  <p:embeddedFontLst>
    <p:embeddedFont>
      <p:font typeface="FuturaT" pitchFamily="2" charset="0"/>
      <p:regular r:id="rId22"/>
    </p:embeddedFont>
  </p:embeddedFontLst>
  <p:defaultTextStyle>
    <a:defPPr>
      <a:defRPr lang="de-DE"/>
    </a:defPPr>
    <a:lvl1pPr algn="ctr" rtl="0" fontAlgn="base">
      <a:spcBef>
        <a:spcPct val="0"/>
      </a:spcBef>
      <a:spcAft>
        <a:spcPct val="0"/>
      </a:spcAft>
      <a:defRPr kern="1200">
        <a:solidFill>
          <a:schemeClr val="tx1"/>
        </a:solidFill>
        <a:latin typeface="FuturaT" pitchFamily="34" charset="0"/>
        <a:ea typeface="+mn-ea"/>
        <a:cs typeface="+mn-cs"/>
      </a:defRPr>
    </a:lvl1pPr>
    <a:lvl2pPr marL="457200" algn="ctr" rtl="0" fontAlgn="base">
      <a:spcBef>
        <a:spcPct val="0"/>
      </a:spcBef>
      <a:spcAft>
        <a:spcPct val="0"/>
      </a:spcAft>
      <a:defRPr kern="1200">
        <a:solidFill>
          <a:schemeClr val="tx1"/>
        </a:solidFill>
        <a:latin typeface="FuturaT" pitchFamily="34" charset="0"/>
        <a:ea typeface="+mn-ea"/>
        <a:cs typeface="+mn-cs"/>
      </a:defRPr>
    </a:lvl2pPr>
    <a:lvl3pPr marL="914400" algn="ctr" rtl="0" fontAlgn="base">
      <a:spcBef>
        <a:spcPct val="0"/>
      </a:spcBef>
      <a:spcAft>
        <a:spcPct val="0"/>
      </a:spcAft>
      <a:defRPr kern="1200">
        <a:solidFill>
          <a:schemeClr val="tx1"/>
        </a:solidFill>
        <a:latin typeface="FuturaT" pitchFamily="34" charset="0"/>
        <a:ea typeface="+mn-ea"/>
        <a:cs typeface="+mn-cs"/>
      </a:defRPr>
    </a:lvl3pPr>
    <a:lvl4pPr marL="1371600" algn="ctr" rtl="0" fontAlgn="base">
      <a:spcBef>
        <a:spcPct val="0"/>
      </a:spcBef>
      <a:spcAft>
        <a:spcPct val="0"/>
      </a:spcAft>
      <a:defRPr kern="1200">
        <a:solidFill>
          <a:schemeClr val="tx1"/>
        </a:solidFill>
        <a:latin typeface="FuturaT" pitchFamily="34" charset="0"/>
        <a:ea typeface="+mn-ea"/>
        <a:cs typeface="+mn-cs"/>
      </a:defRPr>
    </a:lvl4pPr>
    <a:lvl5pPr marL="1828800" algn="ctr" rtl="0" fontAlgn="base">
      <a:spcBef>
        <a:spcPct val="0"/>
      </a:spcBef>
      <a:spcAft>
        <a:spcPct val="0"/>
      </a:spcAft>
      <a:defRPr kern="1200">
        <a:solidFill>
          <a:schemeClr val="tx1"/>
        </a:solidFill>
        <a:latin typeface="FuturaT" pitchFamily="34" charset="0"/>
        <a:ea typeface="+mn-ea"/>
        <a:cs typeface="+mn-cs"/>
      </a:defRPr>
    </a:lvl5pPr>
    <a:lvl6pPr marL="2286000" algn="l" defTabSz="914400" rtl="0" eaLnBrk="1" latinLnBrk="0" hangingPunct="1">
      <a:defRPr kern="1200">
        <a:solidFill>
          <a:schemeClr val="tx1"/>
        </a:solidFill>
        <a:latin typeface="FuturaT" pitchFamily="34" charset="0"/>
        <a:ea typeface="+mn-ea"/>
        <a:cs typeface="+mn-cs"/>
      </a:defRPr>
    </a:lvl6pPr>
    <a:lvl7pPr marL="2743200" algn="l" defTabSz="914400" rtl="0" eaLnBrk="1" latinLnBrk="0" hangingPunct="1">
      <a:defRPr kern="1200">
        <a:solidFill>
          <a:schemeClr val="tx1"/>
        </a:solidFill>
        <a:latin typeface="FuturaT" pitchFamily="34" charset="0"/>
        <a:ea typeface="+mn-ea"/>
        <a:cs typeface="+mn-cs"/>
      </a:defRPr>
    </a:lvl7pPr>
    <a:lvl8pPr marL="3200400" algn="l" defTabSz="914400" rtl="0" eaLnBrk="1" latinLnBrk="0" hangingPunct="1">
      <a:defRPr kern="1200">
        <a:solidFill>
          <a:schemeClr val="tx1"/>
        </a:solidFill>
        <a:latin typeface="FuturaT" pitchFamily="34" charset="0"/>
        <a:ea typeface="+mn-ea"/>
        <a:cs typeface="+mn-cs"/>
      </a:defRPr>
    </a:lvl8pPr>
    <a:lvl9pPr marL="3657600" algn="l" defTabSz="914400" rtl="0" eaLnBrk="1" latinLnBrk="0" hangingPunct="1">
      <a:defRPr kern="1200">
        <a:solidFill>
          <a:schemeClr val="tx1"/>
        </a:solidFill>
        <a:latin typeface="FuturaT" pitchFamily="34" charset="0"/>
        <a:ea typeface="+mn-ea"/>
        <a:cs typeface="+mn-cs"/>
      </a:defRPr>
    </a:lvl9pPr>
  </p:defaultTextStyle>
  <p:extLst>
    <p:ext uri="{EFAFB233-063F-42B5-8137-9DF3F51BA10A}">
      <p15:sldGuideLst xmlns:p15="http://schemas.microsoft.com/office/powerpoint/2012/main">
        <p15:guide id="1" orient="horz" pos="3069">
          <p15:clr>
            <a:srgbClr val="A4A3A4"/>
          </p15:clr>
        </p15:guide>
        <p15:guide id="2" orient="horz" pos="181">
          <p15:clr>
            <a:srgbClr val="A4A3A4"/>
          </p15:clr>
        </p15:guide>
        <p15:guide id="3" orient="horz" pos="1537">
          <p15:clr>
            <a:srgbClr val="A4A3A4"/>
          </p15:clr>
        </p15:guide>
        <p15:guide id="4" orient="horz" pos="219">
          <p15:clr>
            <a:srgbClr val="A4A3A4"/>
          </p15:clr>
        </p15:guide>
        <p15:guide id="5" orient="horz" pos="1740">
          <p15:clr>
            <a:srgbClr val="A4A3A4"/>
          </p15:clr>
        </p15:guide>
        <p15:guide id="6" pos="226">
          <p15:clr>
            <a:srgbClr val="A4A3A4"/>
          </p15:clr>
        </p15:guide>
        <p15:guide id="7" pos="2880">
          <p15:clr>
            <a:srgbClr val="A4A3A4"/>
          </p15:clr>
        </p15:guide>
        <p15:guide id="8" pos="2588">
          <p15:clr>
            <a:srgbClr val="A4A3A4"/>
          </p15:clr>
        </p15:guide>
        <p15:guide id="9" pos="3171">
          <p15:clr>
            <a:srgbClr val="A4A3A4"/>
          </p15:clr>
        </p15:guide>
        <p15:guide id="10" pos="55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AA1500-1A5F-415F-46CD-52937A350F7A}" name="Garufi, Dominga" initials="DG" userId="S::dominga.garufi@wernersobek.com::4331d3a6-4b38-460b-9c20-13b2abe7acd4" providerId="AD"/>
  <p188:author id="{F06D2296-A400-29E5-DFF7-58BBF1AE2332}" name="Arsentiev, Nikita" initials="NA" userId="S::nikita.arsentiev@wernersobek.com::90377588-5a6e-4373-a905-98ad039624d3" providerId="AD"/>
  <p188:author id="{0263F3C8-F3EB-DCC4-C2AD-ED337F006D17}" name="Braun, Agatha" initials="AB" userId="S::agatha.braun@wernersobek.com::b9e68325-493d-4ef8-962b-92fc48f425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einlein, Frank" initials="HF" lastIdx="6" clrIdx="0"/>
  <p:cmAuthor id="1" name="Dittmann, Katrin" initials="DK" lastIdx="1" clrIdx="1"/>
  <p:cmAuthor id="2" name="Garufi, Dominga" initials="GD" lastIdx="5" clrIdx="2">
    <p:extLst>
      <p:ext uri="{19B8F6BF-5375-455C-9EA6-DF929625EA0E}">
        <p15:presenceInfo xmlns:p15="http://schemas.microsoft.com/office/powerpoint/2012/main" userId="S::dominga.garufi@wernersobek.com::4331d3a6-4b38-460b-9c20-13b2abe7acd4" providerId="AD"/>
      </p:ext>
    </p:extLst>
  </p:cmAuthor>
  <p:cmAuthor id="3" name="Wolgast, Eric" initials="WE" lastIdx="3" clrIdx="3">
    <p:extLst>
      <p:ext uri="{19B8F6BF-5375-455C-9EA6-DF929625EA0E}">
        <p15:presenceInfo xmlns:p15="http://schemas.microsoft.com/office/powerpoint/2012/main" userId="S::eric.wolgast@wernersobek.com::4d24b682-0033-41c6-b344-1e786df3a4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AD7"/>
    <a:srgbClr val="5A73A5"/>
    <a:srgbClr val="7F7F7F"/>
    <a:srgbClr val="FF9A0A"/>
    <a:srgbClr val="4D4D4D"/>
    <a:srgbClr val="FFC9C9"/>
    <a:srgbClr val="FF8989"/>
    <a:srgbClr val="C00000"/>
    <a:srgbClr val="C02419"/>
    <a:srgbClr val="D044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84" autoAdjust="0"/>
  </p:normalViewPr>
  <p:slideViewPr>
    <p:cSldViewPr snapToGrid="0">
      <p:cViewPr varScale="1">
        <p:scale>
          <a:sx n="140" d="100"/>
          <a:sy n="140" d="100"/>
        </p:scale>
        <p:origin x="774" y="120"/>
      </p:cViewPr>
      <p:guideLst>
        <p:guide orient="horz" pos="3069"/>
        <p:guide orient="horz" pos="181"/>
        <p:guide orient="horz" pos="1537"/>
        <p:guide orient="horz" pos="219"/>
        <p:guide orient="horz" pos="1740"/>
        <p:guide pos="226"/>
        <p:guide pos="2880"/>
        <p:guide pos="2588"/>
        <p:guide pos="3171"/>
        <p:guide pos="55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78842" cy="33988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593123" y="0"/>
            <a:ext cx="4278842" cy="339884"/>
          </a:xfrm>
          <a:prstGeom prst="rect">
            <a:avLst/>
          </a:prstGeom>
        </p:spPr>
        <p:txBody>
          <a:bodyPr vert="horz" lIns="91440" tIns="45720" rIns="91440" bIns="45720" rtlCol="0"/>
          <a:lstStyle>
            <a:lvl1pPr algn="r">
              <a:defRPr sz="1200"/>
            </a:lvl1pPr>
          </a:lstStyle>
          <a:p>
            <a:fld id="{185651EA-4B3F-4BD4-A274-0A10E6A67984}" type="datetimeFigureOut">
              <a:rPr lang="de-DE" smtClean="0"/>
              <a:t>27.02.2026</a:t>
            </a:fld>
            <a:endParaRPr lang="de-DE"/>
          </a:p>
        </p:txBody>
      </p:sp>
      <p:sp>
        <p:nvSpPr>
          <p:cNvPr id="4" name="Fußzeilenplatzhalter 3"/>
          <p:cNvSpPr>
            <a:spLocks noGrp="1"/>
          </p:cNvSpPr>
          <p:nvPr>
            <p:ph type="ftr" sz="quarter" idx="2"/>
          </p:nvPr>
        </p:nvSpPr>
        <p:spPr>
          <a:xfrm>
            <a:off x="0" y="6456612"/>
            <a:ext cx="4278842" cy="33988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593123" y="6456612"/>
            <a:ext cx="4278842" cy="339884"/>
          </a:xfrm>
          <a:prstGeom prst="rect">
            <a:avLst/>
          </a:prstGeom>
        </p:spPr>
        <p:txBody>
          <a:bodyPr vert="horz" lIns="91440" tIns="45720" rIns="91440" bIns="45720" rtlCol="0" anchor="b"/>
          <a:lstStyle>
            <a:lvl1pPr algn="r">
              <a:defRPr sz="1200"/>
            </a:lvl1pPr>
          </a:lstStyle>
          <a:p>
            <a:fld id="{F3AE325A-5AC4-46B4-A787-3B86588702F3}" type="slidenum">
              <a:rPr lang="de-DE" smtClean="0"/>
              <a:t>‹#›</a:t>
            </a:fld>
            <a:endParaRPr lang="de-DE"/>
          </a:p>
        </p:txBody>
      </p:sp>
    </p:spTree>
    <p:extLst>
      <p:ext uri="{BB962C8B-B14F-4D97-AF65-F5344CB8AC3E}">
        <p14:creationId xmlns:p14="http://schemas.microsoft.com/office/powerpoint/2010/main" val="5699007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5:35:57.486"/>
    </inkml:context>
    <inkml:brush xml:id="br0">
      <inkml:brushProperty name="width" value="0.035" units="cm"/>
      <inkml:brushProperty name="height" value="0.035" units="cm"/>
      <inkml:brushProperty name="color" value="#E71224"/>
    </inkml:brush>
  </inkml:definitions>
  <inkml:trace contextRef="#ctx0" brushRef="#br0">967 0 24266,'-966'1118'0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5:36:02.347"/>
    </inkml:context>
    <inkml:brush xml:id="br0">
      <inkml:brushProperty name="width" value="0.035" units="cm"/>
      <inkml:brushProperty name="height" value="0.035" units="cm"/>
      <inkml:brushProperty name="color" value="#E71224"/>
    </inkml:brush>
  </inkml:definitions>
  <inkml:trace contextRef="#ctx0" brushRef="#br0">493 247 24221,'-493'-247'0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5:36:06.791"/>
    </inkml:context>
    <inkml:brush xml:id="br0">
      <inkml:brushProperty name="width" value="0.035" units="cm"/>
      <inkml:brushProperty name="height" value="0.035" units="cm"/>
      <inkml:brushProperty name="color" value="#E71224"/>
    </inkml:brush>
  </inkml:definitions>
  <inkml:trace contextRef="#ctx0" brushRef="#br0">586 0 24575,'-569'0'-1365,"553"0"-5461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5:36:11.802"/>
    </inkml:context>
    <inkml:brush xml:id="br0">
      <inkml:brushProperty name="width" value="0.035" units="cm"/>
      <inkml:brushProperty name="height" value="0.035" units="cm"/>
      <inkml:brushProperty name="color" value="#E71224"/>
    </inkml:brush>
  </inkml:definitions>
  <inkml:trace contextRef="#ctx0" brushRef="#br0">474 0 24575,'-2'6'0,"0"0"0,0 0 0,-1 0 0,0 0 0,0-1 0,-1 1 0,1-1 0,-1 0 0,-9 9 0,2-1 0,-34 44 0,22-30 0,2 1 0,1 1 0,1 1 0,-17 35 0,-28 70 0,-100 159 0,142-265-1365,12-19-5461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5:37:17.322"/>
    </inkml:context>
    <inkml:brush xml:id="br0">
      <inkml:brushProperty name="width" value="0.035" units="cm"/>
      <inkml:brushProperty name="height" value="0.035" units="cm"/>
      <inkml:brushProperty name="color" value="#E71224"/>
    </inkml:brush>
  </inkml:definitions>
  <inkml:trace contextRef="#ctx0" brushRef="#br0">1 153 24575,'33'0'0,"0"-1"0,0-2 0,-1-1 0,1-1 0,57-19 0,147-37 0,-179 38 31,-45 17-263,0 1-1,0 0 0,1 0 0,0 2 1,14-3-1,-11 4-6593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de-DE"/>
          </a:p>
        </p:txBody>
      </p:sp>
      <p:sp>
        <p:nvSpPr>
          <p:cNvPr id="185347" name="Rectangle 3"/>
          <p:cNvSpPr>
            <a:spLocks noGrp="1" noChangeArrowheads="1"/>
          </p:cNvSpPr>
          <p:nvPr>
            <p:ph type="dt" idx="1"/>
          </p:nvPr>
        </p:nvSpPr>
        <p:spPr bwMode="auto">
          <a:xfrm>
            <a:off x="5593123" y="0"/>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108548" name="Rectangle 4"/>
          <p:cNvSpPr>
            <a:spLocks noGrp="1" noRot="1" noChangeAspect="1" noChangeArrowheads="1" noTextEdit="1"/>
          </p:cNvSpPr>
          <p:nvPr>
            <p:ph type="sldImg" idx="2"/>
          </p:nvPr>
        </p:nvSpPr>
        <p:spPr bwMode="auto">
          <a:xfrm>
            <a:off x="2670175" y="509588"/>
            <a:ext cx="4533900" cy="2549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endParaRPr lang="en-GB"/>
          </a:p>
        </p:txBody>
      </p:sp>
      <p:sp>
        <p:nvSpPr>
          <p:cNvPr id="185349" name="Rectangle 5"/>
          <p:cNvSpPr>
            <a:spLocks noGrp="1" noChangeArrowheads="1"/>
          </p:cNvSpPr>
          <p:nvPr>
            <p:ph type="body" sz="quarter" idx="3"/>
          </p:nvPr>
        </p:nvSpPr>
        <p:spPr bwMode="auto">
          <a:xfrm>
            <a:off x="987425" y="3228896"/>
            <a:ext cx="7899400" cy="305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85350" name="Rectangle 6"/>
          <p:cNvSpPr>
            <a:spLocks noGrp="1" noChangeArrowheads="1"/>
          </p:cNvSpPr>
          <p:nvPr>
            <p:ph type="ftr" sz="quarter" idx="4"/>
          </p:nvPr>
        </p:nvSpPr>
        <p:spPr bwMode="auto">
          <a:xfrm>
            <a:off x="0" y="6456612"/>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de-DE"/>
          </a:p>
        </p:txBody>
      </p:sp>
      <p:sp>
        <p:nvSpPr>
          <p:cNvPr id="185351" name="Rectangle 7"/>
          <p:cNvSpPr>
            <a:spLocks noGrp="1" noChangeArrowheads="1"/>
          </p:cNvSpPr>
          <p:nvPr>
            <p:ph type="sldNum" sz="quarter" idx="5"/>
          </p:nvPr>
        </p:nvSpPr>
        <p:spPr bwMode="auto">
          <a:xfrm>
            <a:off x="5593123" y="6456612"/>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5C263C8-29F0-47D4-A1A1-B0877BC28DA2}" type="slidenum">
              <a:rPr lang="de-DE"/>
              <a:pPr>
                <a:defRPr/>
              </a:pPr>
              <a:t>‹#›</a:t>
            </a:fld>
            <a:endParaRPr lang="de-DE"/>
          </a:p>
        </p:txBody>
      </p:sp>
    </p:spTree>
    <p:extLst>
      <p:ext uri="{BB962C8B-B14F-4D97-AF65-F5344CB8AC3E}">
        <p14:creationId xmlns:p14="http://schemas.microsoft.com/office/powerpoint/2010/main" val="16895554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F8342C-B79A-45CB-9984-69D712B45611}" type="slidenum">
              <a:rPr lang="de-DE" altLang="de-DE">
                <a:solidFill>
                  <a:prstClr val="black"/>
                </a:solidFill>
              </a:rPr>
              <a:pPr/>
              <a:t>1</a:t>
            </a:fld>
            <a:endParaRPr lang="de-DE" altLang="de-DE">
              <a:solidFill>
                <a:prstClr val="black"/>
              </a:solidFill>
            </a:endParaRPr>
          </a:p>
        </p:txBody>
      </p:sp>
      <p:sp>
        <p:nvSpPr>
          <p:cNvPr id="124930" name="Rectangle 2"/>
          <p:cNvSpPr>
            <a:spLocks noGrp="1" noRot="1" noChangeAspect="1" noChangeArrowheads="1" noTextEdit="1"/>
          </p:cNvSpPr>
          <p:nvPr>
            <p:ph type="sldImg"/>
          </p:nvPr>
        </p:nvSpPr>
        <p:spPr>
          <a:xfrm>
            <a:off x="2670175" y="509588"/>
            <a:ext cx="4533900" cy="2549525"/>
          </a:xfrm>
          <a:ln/>
        </p:spPr>
        <p:txBody>
          <a:bodyPr/>
          <a:lstStyle/>
          <a:p>
            <a:endParaRPr lang="en-GB"/>
          </a:p>
        </p:txBody>
      </p:sp>
      <p:sp>
        <p:nvSpPr>
          <p:cNvPr id="124931" name="Rectangle 3"/>
          <p:cNvSpPr>
            <a:spLocks noGrp="1" noChangeArrowheads="1"/>
          </p:cNvSpPr>
          <p:nvPr>
            <p:ph type="body" idx="1"/>
          </p:nvPr>
        </p:nvSpPr>
        <p:spPr/>
        <p:txBody>
          <a:bodyPr/>
          <a:lstStyle/>
          <a:p>
            <a:r>
              <a:rPr lang="de-DE" altLang="de-DE"/>
              <a:t>Die 1. Folie beinhaltet nur das Logo. Kein Text.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70B4D-F592-DACE-E681-756CC46ACCC5}"/>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C602BB94-D2D3-30D8-B194-7E89640436EA}"/>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10</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DFBE1940-E7EE-DC9A-DCC7-E65A5AF04B29}"/>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26B03C99-DEDE-9EBF-4D2A-7D62B60D097B}"/>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307194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A179-0338-C6D1-14E1-BBD0395DA873}"/>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4EFA7C80-BFAB-8600-92B0-74775C2EE25E}"/>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11</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8A6E603A-3A68-8D2D-47A9-3F577B33C479}"/>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1814327C-2EED-0C0D-6C0F-87FC63B169F4}"/>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1570235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3251-81EE-81AE-48B6-50E210CB8053}"/>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38727111-D6EE-6F8D-DF68-253363F5FA42}"/>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12</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625866AB-B1AB-4D90-A3B5-9E290664250A}"/>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1D289361-6ED3-2AD1-A811-BB8448867071}"/>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1934437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E5A21-8E9F-47BD-C70B-0E8584ED31DC}"/>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5C817216-48C5-049D-F05D-BDA709C74A96}"/>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13</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2DF94F37-8FE7-5D68-C53E-8A315C578B6D}"/>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DFA8DDCC-8B08-31D3-B0A4-19F7EEF46D6F}"/>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15379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42575-2783-3D87-909F-3184820C4C59}"/>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BCCEB15D-9310-728F-1D96-19907E3C89FB}"/>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14</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2B107A3D-B160-59B9-5770-4375D99212EB}"/>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0C7EE2A9-9F11-B15C-91C9-EA92242D9EDA}"/>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2413742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6A37B-9B08-C682-E227-03646A449D28}"/>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1032160E-83BE-F97A-2FA9-5E7C35DC2B46}"/>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15</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AF10F335-185D-CBAC-3123-6505CBC2D644}"/>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77429A97-B8E9-B235-6CB2-1D3CDA3699F8}"/>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215409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2</a:t>
            </a:fld>
            <a:endParaRPr lang="de-DE" altLang="de-DE" sz="1300">
              <a:latin typeface="Arial" pitchFamily="34" charset="0"/>
            </a:endParaRPr>
          </a:p>
        </p:txBody>
      </p:sp>
      <p:sp>
        <p:nvSpPr>
          <p:cNvPr id="148483" name="Rectangle 2"/>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p:cNvSpPr>
            <a:spLocks noGrp="1" noChangeArrowheads="1"/>
          </p:cNvSpPr>
          <p:nvPr>
            <p:ph type="body" idx="1"/>
          </p:nvPr>
        </p:nvSpPr>
        <p:spPr>
          <a:noFill/>
        </p:spPr>
        <p:txBody>
          <a:bodyPr/>
          <a:lstStyle/>
          <a:p>
            <a:pPr eaLnBrk="1" hangingPunct="1"/>
            <a:r>
              <a:rPr lang="de-DE" altLang="de-DE" dirty="0">
                <a:latin typeface="Arial" pitchFamily="34" charset="0"/>
              </a:rPr>
              <a:t>Oben, in grauer Schrift, steht der Name des/der Vortragenden. Darunter, in weißer Schrift, steht der Titel der Präsentation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93A26-30AA-4156-B3BF-9B10FE7EFDE3}"/>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304EC037-94A2-67E9-CE38-3EB4D24732A5}"/>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3</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B6AB4FDB-2CD5-4C16-C677-BEA313F7EDC4}"/>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5F7A7107-493B-FC09-7D73-13175793ACAA}"/>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201573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2076-0B63-251B-8395-B3CEC3EBBFAF}"/>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69F6A79B-082D-5C01-1555-FEB0F060A1E3}"/>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4</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6E147ED4-DA06-910F-0325-C68D22FE70F9}"/>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074C7378-4614-0CAA-8AA4-6E0CB686D58D}"/>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309420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0C682-CB5D-D50F-773C-982001FA7D2D}"/>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2ACC9A3E-3E98-2C03-B63E-682036A5E819}"/>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5</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C8CBA33E-C5FC-B790-3A66-5F5034277801}"/>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C829541C-3708-F9B5-4DF4-C7F827C9A597}"/>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308635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38134-F470-6ECE-E82D-0C19ACF6B9BC}"/>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D4BBBB89-80FB-7346-7ADF-5B859FD6B4D1}"/>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6</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B1FFFD35-EB48-7F2A-8FDB-858EF759B9CB}"/>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6E2B9582-FFBF-0DA0-839F-204F19A95830}"/>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42660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BE2DA-735E-0FFA-C6EB-19D6DCE3D276}"/>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2C82BB40-1C96-374D-D554-A5F5E8726BC4}"/>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7</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2AE68E83-637F-E8EB-4450-C708784A16B0}"/>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142EA495-ACCB-3366-CCC4-E084835099D9}"/>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1818518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731F-1F3D-ED86-D703-9428CA75FA3A}"/>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7A8BFE6D-7AC5-922B-4D44-22B05EB8828E}"/>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8</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93B2E806-9826-B70A-3878-3914C0971170}"/>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AFE81844-32B1-3AA2-6E92-FDF9DCE84D9E}"/>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424892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A05E0-60E0-4B5A-7396-8B35A1647DB9}"/>
            </a:ext>
          </a:extLst>
        </p:cNvPr>
        <p:cNvGrpSpPr/>
        <p:nvPr/>
      </p:nvGrpSpPr>
      <p:grpSpPr>
        <a:xfrm>
          <a:off x="0" y="0"/>
          <a:ext cx="0" cy="0"/>
          <a:chOff x="0" y="0"/>
          <a:chExt cx="0" cy="0"/>
        </a:xfrm>
      </p:grpSpPr>
      <p:sp>
        <p:nvSpPr>
          <p:cNvPr id="148482" name="Rectangle 7">
            <a:extLst>
              <a:ext uri="{FF2B5EF4-FFF2-40B4-BE49-F238E27FC236}">
                <a16:creationId xmlns:a16="http://schemas.microsoft.com/office/drawing/2014/main" id="{37AD3CDE-A838-B0AF-80B1-A48C359F2D21}"/>
              </a:ext>
            </a:extLst>
          </p:cNvPr>
          <p:cNvSpPr>
            <a:spLocks noGrp="1" noChangeArrowheads="1"/>
          </p:cNvSpPr>
          <p:nvPr>
            <p:ph type="sldNum" sz="quarter" idx="5"/>
          </p:nvPr>
        </p:nvSpPr>
        <p:spPr>
          <a:noFill/>
        </p:spPr>
        <p:txBody>
          <a:bodyPr/>
          <a:lstStyle>
            <a:lvl1pPr defTabSz="955675" eaLnBrk="0" hangingPunct="0">
              <a:defRPr sz="2400">
                <a:solidFill>
                  <a:schemeClr val="tx1"/>
                </a:solidFill>
                <a:latin typeface="FuturaT" pitchFamily="34" charset="0"/>
              </a:defRPr>
            </a:lvl1pPr>
            <a:lvl2pPr marL="742950" indent="-285750" defTabSz="955675" eaLnBrk="0" hangingPunct="0">
              <a:defRPr sz="2400">
                <a:solidFill>
                  <a:schemeClr val="tx1"/>
                </a:solidFill>
                <a:latin typeface="FuturaT" pitchFamily="34" charset="0"/>
              </a:defRPr>
            </a:lvl2pPr>
            <a:lvl3pPr marL="1143000" indent="-228600" defTabSz="955675" eaLnBrk="0" hangingPunct="0">
              <a:defRPr sz="2400">
                <a:solidFill>
                  <a:schemeClr val="tx1"/>
                </a:solidFill>
                <a:latin typeface="FuturaT" pitchFamily="34" charset="0"/>
              </a:defRPr>
            </a:lvl3pPr>
            <a:lvl4pPr marL="1600200" indent="-228600" defTabSz="955675" eaLnBrk="0" hangingPunct="0">
              <a:defRPr sz="2400">
                <a:solidFill>
                  <a:schemeClr val="tx1"/>
                </a:solidFill>
                <a:latin typeface="FuturaT" pitchFamily="34" charset="0"/>
              </a:defRPr>
            </a:lvl4pPr>
            <a:lvl5pPr marL="2057400" indent="-228600" defTabSz="955675" eaLnBrk="0" hangingPunct="0">
              <a:defRPr sz="2400">
                <a:solidFill>
                  <a:schemeClr val="tx1"/>
                </a:solidFill>
                <a:latin typeface="FuturaT" pitchFamily="34" charset="0"/>
              </a:defRPr>
            </a:lvl5pPr>
            <a:lvl6pPr marL="2514600" indent="-228600" defTabSz="955675" eaLnBrk="0" fontAlgn="base" hangingPunct="0">
              <a:spcBef>
                <a:spcPct val="0"/>
              </a:spcBef>
              <a:spcAft>
                <a:spcPct val="0"/>
              </a:spcAft>
              <a:defRPr sz="2400">
                <a:solidFill>
                  <a:schemeClr val="tx1"/>
                </a:solidFill>
                <a:latin typeface="FuturaT" pitchFamily="34" charset="0"/>
              </a:defRPr>
            </a:lvl6pPr>
            <a:lvl7pPr marL="2971800" indent="-228600" defTabSz="955675" eaLnBrk="0" fontAlgn="base" hangingPunct="0">
              <a:spcBef>
                <a:spcPct val="0"/>
              </a:spcBef>
              <a:spcAft>
                <a:spcPct val="0"/>
              </a:spcAft>
              <a:defRPr sz="2400">
                <a:solidFill>
                  <a:schemeClr val="tx1"/>
                </a:solidFill>
                <a:latin typeface="FuturaT" pitchFamily="34" charset="0"/>
              </a:defRPr>
            </a:lvl7pPr>
            <a:lvl8pPr marL="3429000" indent="-228600" defTabSz="955675" eaLnBrk="0" fontAlgn="base" hangingPunct="0">
              <a:spcBef>
                <a:spcPct val="0"/>
              </a:spcBef>
              <a:spcAft>
                <a:spcPct val="0"/>
              </a:spcAft>
              <a:defRPr sz="2400">
                <a:solidFill>
                  <a:schemeClr val="tx1"/>
                </a:solidFill>
                <a:latin typeface="FuturaT" pitchFamily="34" charset="0"/>
              </a:defRPr>
            </a:lvl8pPr>
            <a:lvl9pPr marL="3886200" indent="-228600" defTabSz="955675" eaLnBrk="0" fontAlgn="base" hangingPunct="0">
              <a:spcBef>
                <a:spcPct val="0"/>
              </a:spcBef>
              <a:spcAft>
                <a:spcPct val="0"/>
              </a:spcAft>
              <a:defRPr sz="2400">
                <a:solidFill>
                  <a:schemeClr val="tx1"/>
                </a:solidFill>
                <a:latin typeface="FuturaT" pitchFamily="34" charset="0"/>
              </a:defRPr>
            </a:lvl9pPr>
          </a:lstStyle>
          <a:p>
            <a:pPr eaLnBrk="1" hangingPunct="1"/>
            <a:fld id="{2DA503E8-3FDC-4A7E-979D-3F29B15C08BB}" type="slidenum">
              <a:rPr lang="de-DE" altLang="de-DE" sz="1300" smtClean="0">
                <a:latin typeface="Arial" pitchFamily="34" charset="0"/>
              </a:rPr>
              <a:pPr eaLnBrk="1" hangingPunct="1"/>
              <a:t>9</a:t>
            </a:fld>
            <a:endParaRPr lang="de-DE" altLang="de-DE" sz="1300">
              <a:latin typeface="Arial" pitchFamily="34" charset="0"/>
            </a:endParaRPr>
          </a:p>
        </p:txBody>
      </p:sp>
      <p:sp>
        <p:nvSpPr>
          <p:cNvPr id="148483" name="Rectangle 2">
            <a:extLst>
              <a:ext uri="{FF2B5EF4-FFF2-40B4-BE49-F238E27FC236}">
                <a16:creationId xmlns:a16="http://schemas.microsoft.com/office/drawing/2014/main" id="{0E7F511E-D213-68F1-B1A4-C85FB6A62DA5}"/>
              </a:ext>
            </a:extLst>
          </p:cNvPr>
          <p:cNvSpPr>
            <a:spLocks noGrp="1" noRot="1" noChangeAspect="1" noChangeArrowheads="1" noTextEdit="1"/>
          </p:cNvSpPr>
          <p:nvPr>
            <p:ph type="sldImg"/>
          </p:nvPr>
        </p:nvSpPr>
        <p:spPr>
          <a:xfrm>
            <a:off x="2670175" y="511175"/>
            <a:ext cx="4530725" cy="2547938"/>
          </a:xfrm>
          <a:ln/>
        </p:spPr>
        <p:txBody>
          <a:bodyPr/>
          <a:lstStyle/>
          <a:p>
            <a:endParaRPr lang="en-GB"/>
          </a:p>
        </p:txBody>
      </p:sp>
      <p:sp>
        <p:nvSpPr>
          <p:cNvPr id="148484" name="Rectangle 3">
            <a:extLst>
              <a:ext uri="{FF2B5EF4-FFF2-40B4-BE49-F238E27FC236}">
                <a16:creationId xmlns:a16="http://schemas.microsoft.com/office/drawing/2014/main" id="{8A2EB325-261C-5E7D-34C7-1C96994803C7}"/>
              </a:ext>
            </a:extLst>
          </p:cNvPr>
          <p:cNvSpPr>
            <a:spLocks noGrp="1" noChangeArrowheads="1"/>
          </p:cNvSpPr>
          <p:nvPr>
            <p:ph type="body" idx="1"/>
          </p:nvPr>
        </p:nvSpPr>
        <p:spPr>
          <a:noFill/>
        </p:spPr>
        <p:txBody>
          <a:bodyPr/>
          <a:lstStyle/>
          <a:p>
            <a:pPr eaLnBrk="1" hangingPunct="1"/>
            <a:endParaRPr lang="de-DE" altLang="de-DE" dirty="0">
              <a:latin typeface="Arial" pitchFamily="34" charset="0"/>
            </a:endParaRPr>
          </a:p>
        </p:txBody>
      </p:sp>
    </p:spTree>
    <p:extLst>
      <p:ext uri="{BB962C8B-B14F-4D97-AF65-F5344CB8AC3E}">
        <p14:creationId xmlns:p14="http://schemas.microsoft.com/office/powerpoint/2010/main" val="246996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88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halt 2">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58775" y="286630"/>
            <a:ext cx="4213225" cy="413104"/>
          </a:xfrm>
          <a:prstGeom prst="rect">
            <a:avLst/>
          </a:prstGeom>
        </p:spPr>
        <p:txBody>
          <a:bodyPr lIns="0" tIns="0" rIns="0" bIns="0"/>
          <a:lstStyle>
            <a:lvl1pPr>
              <a:defRPr baseline="0">
                <a:solidFill>
                  <a:schemeClr val="tx1"/>
                </a:solidFill>
              </a:defRPr>
            </a:lvl1pPr>
          </a:lstStyle>
          <a:p>
            <a:r>
              <a:rPr lang="de-DE"/>
              <a:t>Überschrift</a:t>
            </a:r>
          </a:p>
        </p:txBody>
      </p:sp>
      <p:sp>
        <p:nvSpPr>
          <p:cNvPr id="5" name="Textplatzhalter 2"/>
          <p:cNvSpPr>
            <a:spLocks noGrp="1"/>
          </p:cNvSpPr>
          <p:nvPr>
            <p:ph type="body" sz="quarter" idx="10" hasCustomPrompt="1"/>
          </p:nvPr>
        </p:nvSpPr>
        <p:spPr>
          <a:xfrm>
            <a:off x="5021263" y="347663"/>
            <a:ext cx="3798887" cy="4524376"/>
          </a:xfrm>
          <a:prstGeom prst="rect">
            <a:avLst/>
          </a:prstGeom>
        </p:spPr>
        <p:txBody>
          <a:bodyPr lIns="0" tIns="0" rIns="0" bIns="0"/>
          <a:lstStyle>
            <a:lvl1pPr marL="0" indent="0">
              <a:buFontTx/>
              <a:buNone/>
              <a:defRPr sz="1800">
                <a:solidFill>
                  <a:schemeClr val="tx1"/>
                </a:solidFill>
              </a:defRPr>
            </a:lvl1pPr>
            <a:lvl2pPr>
              <a:defRPr sz="1800"/>
            </a:lvl2pPr>
            <a:lvl3pPr>
              <a:defRPr sz="1800"/>
            </a:lvl3pPr>
            <a:lvl4pPr>
              <a:defRPr sz="1800"/>
            </a:lvl4pPr>
            <a:lvl5pPr>
              <a:defRPr sz="1800"/>
            </a:lvl5pPr>
          </a:lstStyle>
          <a:p>
            <a:pPr lvl="0"/>
            <a:r>
              <a:rPr lang="de-DE"/>
              <a:t>Fließtext 18 </a:t>
            </a:r>
            <a:r>
              <a:rPr lang="de-DE" err="1"/>
              <a:t>pt</a:t>
            </a:r>
            <a:r>
              <a:rPr lang="de-DE"/>
              <a:t> durch Klicken bearbeiten</a:t>
            </a:r>
          </a:p>
        </p:txBody>
      </p:sp>
      <p:sp>
        <p:nvSpPr>
          <p:cNvPr id="6" name="Textplatzhalter 2"/>
          <p:cNvSpPr>
            <a:spLocks noGrp="1"/>
          </p:cNvSpPr>
          <p:nvPr>
            <p:ph type="body" sz="quarter" idx="11" hasCustomPrompt="1"/>
          </p:nvPr>
        </p:nvSpPr>
        <p:spPr>
          <a:xfrm>
            <a:off x="358774" y="696914"/>
            <a:ext cx="4213225" cy="615052"/>
          </a:xfrm>
          <a:prstGeom prst="rect">
            <a:avLst/>
          </a:prstGeom>
        </p:spPr>
        <p:txBody>
          <a:bodyPr lIns="0" tIns="0" rIns="0" bIns="0"/>
          <a:lstStyle>
            <a:lvl1pPr marL="0" indent="0">
              <a:buNone/>
              <a:defRPr>
                <a:solidFill>
                  <a:schemeClr val="bg1">
                    <a:lumMod val="50000"/>
                  </a:schemeClr>
                </a:solidFill>
              </a:defRPr>
            </a:lvl1pPr>
          </a:lstStyle>
          <a:p>
            <a:pPr lvl="0"/>
            <a:r>
              <a:rPr lang="de-DE"/>
              <a:t>Unterüberschrift</a:t>
            </a:r>
          </a:p>
        </p:txBody>
      </p:sp>
    </p:spTree>
    <p:extLst>
      <p:ext uri="{BB962C8B-B14F-4D97-AF65-F5344CB8AC3E}">
        <p14:creationId xmlns:p14="http://schemas.microsoft.com/office/powerpoint/2010/main" val="28225916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halt 3">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58775" y="286630"/>
            <a:ext cx="4213225" cy="413104"/>
          </a:xfrm>
          <a:prstGeom prst="rect">
            <a:avLst/>
          </a:prstGeom>
        </p:spPr>
        <p:txBody>
          <a:bodyPr lIns="0" tIns="0" rIns="0" bIns="0"/>
          <a:lstStyle>
            <a:lvl1pPr>
              <a:defRPr baseline="0">
                <a:solidFill>
                  <a:schemeClr val="tx1"/>
                </a:solidFill>
              </a:defRPr>
            </a:lvl1pPr>
          </a:lstStyle>
          <a:p>
            <a:r>
              <a:rPr lang="de-DE"/>
              <a:t>Überschrift</a:t>
            </a:r>
          </a:p>
        </p:txBody>
      </p:sp>
      <p:sp>
        <p:nvSpPr>
          <p:cNvPr id="5" name="Textplatzhalter 2"/>
          <p:cNvSpPr>
            <a:spLocks noGrp="1"/>
          </p:cNvSpPr>
          <p:nvPr>
            <p:ph type="body" sz="quarter" idx="10" hasCustomPrompt="1"/>
          </p:nvPr>
        </p:nvSpPr>
        <p:spPr>
          <a:xfrm>
            <a:off x="5021263" y="347663"/>
            <a:ext cx="3798887" cy="4524376"/>
          </a:xfrm>
          <a:prstGeom prst="rect">
            <a:avLst/>
          </a:prstGeom>
        </p:spPr>
        <p:txBody>
          <a:bodyPr lIns="0" tIns="0" rIns="0" bIns="0"/>
          <a:lstStyle>
            <a:lvl1pPr marL="0" indent="0">
              <a:buFontTx/>
              <a:buNone/>
              <a:defRPr sz="1800">
                <a:solidFill>
                  <a:schemeClr val="tx1"/>
                </a:solidFill>
              </a:defRPr>
            </a:lvl1pPr>
            <a:lvl2pPr>
              <a:defRPr sz="1800"/>
            </a:lvl2pPr>
            <a:lvl3pPr>
              <a:defRPr sz="1800"/>
            </a:lvl3pPr>
            <a:lvl4pPr>
              <a:defRPr sz="1800"/>
            </a:lvl4pPr>
            <a:lvl5pPr>
              <a:defRPr sz="1800"/>
            </a:lvl5pPr>
          </a:lstStyle>
          <a:p>
            <a:r>
              <a:rPr lang="de-DE" sz="1800" kern="0">
                <a:solidFill>
                  <a:schemeClr val="bg1">
                    <a:lumMod val="50000"/>
                  </a:schemeClr>
                </a:solidFill>
                <a:latin typeface="+mn-lt"/>
              </a:rPr>
              <a:t>Punkt</a:t>
            </a:r>
            <a:r>
              <a:rPr lang="de-DE" sz="1800" kern="0" baseline="0">
                <a:solidFill>
                  <a:schemeClr val="bg1">
                    <a:lumMod val="50000"/>
                  </a:schemeClr>
                </a:solidFill>
                <a:latin typeface="+mn-lt"/>
              </a:rPr>
              <a:t> I</a:t>
            </a:r>
          </a:p>
          <a:p>
            <a:r>
              <a:rPr lang="de-DE" sz="1800" kern="0" baseline="0">
                <a:latin typeface="+mn-lt"/>
              </a:rPr>
              <a:t>Beschreibung </a:t>
            </a:r>
          </a:p>
          <a:p>
            <a:r>
              <a:rPr lang="de-DE" sz="1800" kern="0" baseline="0">
                <a:latin typeface="+mn-lt"/>
              </a:rPr>
              <a:t>Beschreibung </a:t>
            </a:r>
          </a:p>
          <a:p>
            <a:endParaRPr lang="de-DE" sz="1800" kern="0" baseline="0">
              <a:latin typeface="+mn-lt"/>
            </a:endParaRPr>
          </a:p>
          <a:p>
            <a:r>
              <a:rPr lang="de-DE" sz="1800" kern="0" baseline="0">
                <a:solidFill>
                  <a:schemeClr val="bg1">
                    <a:lumMod val="50000"/>
                  </a:schemeClr>
                </a:solidFill>
                <a:latin typeface="+mn-lt"/>
              </a:rPr>
              <a:t>Punkt II</a:t>
            </a:r>
          </a:p>
          <a:p>
            <a:r>
              <a:rPr lang="de-DE" sz="1800" kern="0" baseline="0">
                <a:solidFill>
                  <a:srgbClr val="FF9A0A"/>
                </a:solidFill>
                <a:latin typeface="+mn-lt"/>
              </a:rPr>
              <a:t>Hervorhebung</a:t>
            </a:r>
          </a:p>
          <a:p>
            <a:r>
              <a:rPr lang="de-DE" sz="1800" kern="0" baseline="0">
                <a:latin typeface="+mn-lt"/>
              </a:rPr>
              <a:t>Beschreibung</a:t>
            </a:r>
          </a:p>
          <a:p>
            <a:endParaRPr lang="de-DE" sz="1800" kern="0" baseline="0">
              <a:latin typeface="+mn-lt"/>
            </a:endParaRPr>
          </a:p>
          <a:p>
            <a:r>
              <a:rPr lang="de-DE" sz="1800" kern="0" baseline="0">
                <a:solidFill>
                  <a:schemeClr val="bg1">
                    <a:lumMod val="50000"/>
                  </a:schemeClr>
                </a:solidFill>
                <a:latin typeface="+mn-lt"/>
              </a:rPr>
              <a:t>Punkt III</a:t>
            </a:r>
          </a:p>
          <a:p>
            <a:r>
              <a:rPr lang="de-DE" sz="1800" kern="0" baseline="0">
                <a:latin typeface="+mn-lt"/>
              </a:rPr>
              <a:t>Beschreibung</a:t>
            </a:r>
          </a:p>
          <a:p>
            <a:r>
              <a:rPr lang="de-DE" sz="1800" kern="0" baseline="0">
                <a:latin typeface="+mn-lt"/>
              </a:rPr>
              <a:t>Beschreibung</a:t>
            </a:r>
            <a:endParaRPr lang="de-DE" sz="1800" kern="0">
              <a:latin typeface="+mn-lt"/>
            </a:endParaRPr>
          </a:p>
        </p:txBody>
      </p:sp>
      <p:sp>
        <p:nvSpPr>
          <p:cNvPr id="8" name="Textplatzhalter 2"/>
          <p:cNvSpPr>
            <a:spLocks noGrp="1"/>
          </p:cNvSpPr>
          <p:nvPr>
            <p:ph type="body" sz="quarter" idx="11" hasCustomPrompt="1"/>
          </p:nvPr>
        </p:nvSpPr>
        <p:spPr>
          <a:xfrm>
            <a:off x="358774" y="696914"/>
            <a:ext cx="4213225" cy="615052"/>
          </a:xfrm>
          <a:prstGeom prst="rect">
            <a:avLst/>
          </a:prstGeom>
        </p:spPr>
        <p:txBody>
          <a:bodyPr lIns="0" tIns="0" rIns="0" bIns="0"/>
          <a:lstStyle>
            <a:lvl1pPr marL="0" indent="0">
              <a:buNone/>
              <a:defRPr>
                <a:solidFill>
                  <a:schemeClr val="bg1">
                    <a:lumMod val="50000"/>
                  </a:schemeClr>
                </a:solidFill>
              </a:defRPr>
            </a:lvl1pPr>
          </a:lstStyle>
          <a:p>
            <a:pPr lvl="0"/>
            <a:r>
              <a:rPr lang="de-DE"/>
              <a:t>Unterüberschrift</a:t>
            </a:r>
          </a:p>
        </p:txBody>
      </p:sp>
    </p:spTree>
    <p:extLst>
      <p:ext uri="{BB962C8B-B14F-4D97-AF65-F5344CB8AC3E}">
        <p14:creationId xmlns:p14="http://schemas.microsoft.com/office/powerpoint/2010/main" val="41003847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ufzählung">
    <p:spTree>
      <p:nvGrpSpPr>
        <p:cNvPr id="1" name=""/>
        <p:cNvGrpSpPr/>
        <p:nvPr/>
      </p:nvGrpSpPr>
      <p:grpSpPr>
        <a:xfrm>
          <a:off x="0" y="0"/>
          <a:ext cx="0" cy="0"/>
          <a:chOff x="0" y="0"/>
          <a:chExt cx="0" cy="0"/>
        </a:xfrm>
      </p:grpSpPr>
      <p:sp>
        <p:nvSpPr>
          <p:cNvPr id="10" name="Bildplatzhalter 9"/>
          <p:cNvSpPr>
            <a:spLocks noGrp="1"/>
          </p:cNvSpPr>
          <p:nvPr>
            <p:ph type="pic" sz="quarter" idx="10"/>
          </p:nvPr>
        </p:nvSpPr>
        <p:spPr>
          <a:xfrm>
            <a:off x="5033963" y="0"/>
            <a:ext cx="4110037" cy="5143500"/>
          </a:xfrm>
          <a:prstGeom prst="rect">
            <a:avLst/>
          </a:prstGeom>
        </p:spPr>
        <p:txBody>
          <a:bodyPr/>
          <a:lstStyle>
            <a:lvl1pPr>
              <a:defRPr>
                <a:solidFill>
                  <a:schemeClr val="tx1"/>
                </a:solidFill>
              </a:defRPr>
            </a:lvl1pPr>
          </a:lstStyle>
          <a:p>
            <a:r>
              <a:rPr lang="de-DE"/>
              <a:t>Bild durch Klicken auf Symbol hinzufügen</a:t>
            </a:r>
          </a:p>
        </p:txBody>
      </p:sp>
      <p:sp>
        <p:nvSpPr>
          <p:cNvPr id="12" name="Titel 6"/>
          <p:cNvSpPr>
            <a:spLocks noGrp="1"/>
          </p:cNvSpPr>
          <p:nvPr>
            <p:ph type="title" hasCustomPrompt="1"/>
          </p:nvPr>
        </p:nvSpPr>
        <p:spPr>
          <a:xfrm>
            <a:off x="358775" y="286630"/>
            <a:ext cx="4213225" cy="413104"/>
          </a:xfrm>
          <a:prstGeom prst="rect">
            <a:avLst/>
          </a:prstGeom>
        </p:spPr>
        <p:txBody>
          <a:bodyPr lIns="0" tIns="0" rIns="0" bIns="0"/>
          <a:lstStyle>
            <a:lvl1pPr>
              <a:defRPr baseline="0">
                <a:solidFill>
                  <a:schemeClr val="tx1"/>
                </a:solidFill>
              </a:defRPr>
            </a:lvl1pPr>
          </a:lstStyle>
          <a:p>
            <a:r>
              <a:rPr lang="de-DE"/>
              <a:t>Überschrift</a:t>
            </a:r>
          </a:p>
        </p:txBody>
      </p:sp>
      <p:sp>
        <p:nvSpPr>
          <p:cNvPr id="3" name="Textplatzhalter 2"/>
          <p:cNvSpPr>
            <a:spLocks noGrp="1"/>
          </p:cNvSpPr>
          <p:nvPr>
            <p:ph type="body" sz="quarter" idx="11" hasCustomPrompt="1"/>
          </p:nvPr>
        </p:nvSpPr>
        <p:spPr>
          <a:xfrm>
            <a:off x="358774" y="696914"/>
            <a:ext cx="4213225" cy="615052"/>
          </a:xfrm>
          <a:prstGeom prst="rect">
            <a:avLst/>
          </a:prstGeom>
        </p:spPr>
        <p:txBody>
          <a:bodyPr lIns="0" tIns="0" rIns="0" bIns="0"/>
          <a:lstStyle>
            <a:lvl1pPr marL="0" indent="0">
              <a:buNone/>
              <a:defRPr>
                <a:solidFill>
                  <a:schemeClr val="bg1">
                    <a:lumMod val="50000"/>
                  </a:schemeClr>
                </a:solidFill>
              </a:defRPr>
            </a:lvl1pPr>
          </a:lstStyle>
          <a:p>
            <a:pPr lvl="0"/>
            <a:r>
              <a:rPr lang="de-DE"/>
              <a:t>Unterüberschrift</a:t>
            </a:r>
          </a:p>
        </p:txBody>
      </p:sp>
      <p:sp>
        <p:nvSpPr>
          <p:cNvPr id="8" name="Textplatzhalter 2"/>
          <p:cNvSpPr>
            <a:spLocks noGrp="1"/>
          </p:cNvSpPr>
          <p:nvPr>
            <p:ph type="body" sz="quarter" idx="12" hasCustomPrompt="1"/>
          </p:nvPr>
        </p:nvSpPr>
        <p:spPr>
          <a:xfrm>
            <a:off x="358775" y="1699591"/>
            <a:ext cx="3749675" cy="3172447"/>
          </a:xfrm>
          <a:prstGeom prst="rect">
            <a:avLst/>
          </a:prstGeom>
        </p:spPr>
        <p:txBody>
          <a:bodyPr lIns="0" tIns="0" rIns="0" bIns="0"/>
          <a:lstStyle>
            <a:lvl1pPr marL="285750" indent="-285750">
              <a:buClr>
                <a:srgbClr val="FF9A0A"/>
              </a:buClr>
              <a:buFont typeface="Arial" panose="020B0604020202020204" pitchFamily="34" charset="0"/>
              <a:buChar char="•"/>
              <a:defRPr sz="1800" baseline="0">
                <a:solidFill>
                  <a:schemeClr val="tx1"/>
                </a:solidFill>
              </a:defRPr>
            </a:lvl1pPr>
            <a:lvl2pPr>
              <a:defRPr sz="1800"/>
            </a:lvl2pPr>
            <a:lvl3pPr>
              <a:defRPr sz="1800"/>
            </a:lvl3pPr>
            <a:lvl4pPr>
              <a:defRPr sz="1800"/>
            </a:lvl4pPr>
            <a:lvl5pPr>
              <a:defRPr sz="1800"/>
            </a:lvl5pPr>
          </a:lstStyle>
          <a:p>
            <a:pPr lvl="0"/>
            <a:r>
              <a:rPr lang="de-DE"/>
              <a:t>Fließtext Aufzählung durch Klicken bearbeiten</a:t>
            </a:r>
          </a:p>
        </p:txBody>
      </p:sp>
    </p:spTree>
    <p:extLst>
      <p:ext uri="{BB962C8B-B14F-4D97-AF65-F5344CB8AC3E}">
        <p14:creationId xmlns:p14="http://schemas.microsoft.com/office/powerpoint/2010/main" val="11882301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rojektfolie">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0" y="0"/>
            <a:ext cx="9144000" cy="5143500"/>
          </a:xfrm>
          <a:prstGeom prst="rect">
            <a:avLst/>
          </a:prstGeom>
        </p:spPr>
        <p:txBody>
          <a:bodyPr/>
          <a:lstStyle>
            <a:lvl1pPr>
              <a:defRPr>
                <a:solidFill>
                  <a:schemeClr val="tx1"/>
                </a:solidFill>
              </a:defRPr>
            </a:lvl1pPr>
          </a:lstStyle>
          <a:p>
            <a:r>
              <a:rPr lang="de-DE"/>
              <a:t>Bild durch Klicken auf Symbol hinzufügen</a:t>
            </a:r>
          </a:p>
        </p:txBody>
      </p:sp>
      <p:sp>
        <p:nvSpPr>
          <p:cNvPr id="3" name="Rechteck 2"/>
          <p:cNvSpPr/>
          <p:nvPr userDrawn="1"/>
        </p:nvSpPr>
        <p:spPr bwMode="auto">
          <a:xfrm>
            <a:off x="143124" y="159026"/>
            <a:ext cx="3132814" cy="4842344"/>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FuturaT" pitchFamily="34" charset="0"/>
            </a:endParaRPr>
          </a:p>
        </p:txBody>
      </p:sp>
      <p:sp>
        <p:nvSpPr>
          <p:cNvPr id="11" name="Textplatzhalter 2"/>
          <p:cNvSpPr>
            <a:spLocks noGrp="1"/>
          </p:cNvSpPr>
          <p:nvPr>
            <p:ph type="body" sz="quarter" idx="11" hasCustomPrompt="1"/>
          </p:nvPr>
        </p:nvSpPr>
        <p:spPr>
          <a:xfrm>
            <a:off x="358775" y="716792"/>
            <a:ext cx="2796786" cy="485843"/>
          </a:xfrm>
          <a:prstGeom prst="rect">
            <a:avLst/>
          </a:prstGeom>
        </p:spPr>
        <p:txBody>
          <a:bodyPr lIns="0" tIns="0" rIns="0" bIns="0"/>
          <a:lstStyle>
            <a:lvl1pPr marL="0" indent="0">
              <a:buNone/>
              <a:defRPr>
                <a:solidFill>
                  <a:schemeClr val="bg1">
                    <a:lumMod val="50000"/>
                  </a:schemeClr>
                </a:solidFill>
              </a:defRPr>
            </a:lvl1pPr>
          </a:lstStyle>
          <a:p>
            <a:pPr lvl="0"/>
            <a:r>
              <a:rPr lang="de-DE"/>
              <a:t>Ort/Land</a:t>
            </a:r>
          </a:p>
        </p:txBody>
      </p:sp>
      <p:sp>
        <p:nvSpPr>
          <p:cNvPr id="13" name="Textplatzhalter 2"/>
          <p:cNvSpPr>
            <a:spLocks noGrp="1"/>
          </p:cNvSpPr>
          <p:nvPr>
            <p:ph type="body" sz="quarter" idx="12" hasCustomPrompt="1"/>
          </p:nvPr>
        </p:nvSpPr>
        <p:spPr>
          <a:xfrm>
            <a:off x="346527" y="1689189"/>
            <a:ext cx="2809034" cy="3172447"/>
          </a:xfrm>
          <a:prstGeom prst="rect">
            <a:avLst/>
          </a:prstGeom>
        </p:spPr>
        <p:txBody>
          <a:bodyPr lIns="0" tIns="0" rIns="0" bIns="0" anchor="b"/>
          <a:lstStyle>
            <a:lvl1pPr marL="0" marR="0" indent="0" algn="l" defTabSz="914400" rtl="0" eaLnBrk="1" fontAlgn="base" latinLnBrk="0" hangingPunct="1">
              <a:lnSpc>
                <a:spcPct val="100000"/>
              </a:lnSpc>
              <a:spcBef>
                <a:spcPct val="0"/>
              </a:spcBef>
              <a:spcAft>
                <a:spcPct val="0"/>
              </a:spcAft>
              <a:buClrTx/>
              <a:buSzTx/>
              <a:buFontTx/>
              <a:buNone/>
              <a:tabLst/>
              <a:defRPr sz="1000" baseline="0">
                <a:solidFill>
                  <a:schemeClr val="tx2">
                    <a:lumMod val="65000"/>
                    <a:lumOff val="35000"/>
                  </a:schemeClr>
                </a:solidFill>
              </a:defRPr>
            </a:lvl1pPr>
            <a:lvl2pPr>
              <a:defRPr sz="1800"/>
            </a:lvl2pPr>
            <a:lvl3pPr>
              <a:defRPr sz="1800"/>
            </a:lvl3pPr>
            <a:lvl4pPr>
              <a:defRPr sz="1800"/>
            </a:lvl4pPr>
            <a:lvl5pPr>
              <a:defRPr sz="1800"/>
            </a:lvl5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FuturaT" pitchFamily="34" charset="0"/>
                <a:ea typeface="+mn-ea"/>
                <a:cs typeface="+mn-cs"/>
              </a:rPr>
              <a:t>Architektur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a:ln>
                <a:noFill/>
              </a:ln>
              <a:solidFill>
                <a:srgbClr val="969696"/>
              </a:solidFill>
              <a:effectLst/>
              <a:uLnTx/>
              <a:uFillTx/>
              <a:latin typeface="FuturaT"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FuturaT" pitchFamily="34" charset="0"/>
                <a:ea typeface="+mn-ea"/>
                <a:cs typeface="+mn-cs"/>
              </a:rPr>
              <a:t>Planungszeit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a:ln>
                <a:noFill/>
              </a:ln>
              <a:solidFill>
                <a:srgbClr val="000000"/>
              </a:solidFill>
              <a:effectLst/>
              <a:uLnTx/>
              <a:uFillTx/>
              <a:latin typeface="FuturaT"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FuturaT" pitchFamily="34" charset="0"/>
                <a:ea typeface="+mn-ea"/>
                <a:cs typeface="+mn-cs"/>
              </a:rPr>
              <a:t>Ausführungszeit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a:ln>
                <a:noFill/>
              </a:ln>
              <a:solidFill>
                <a:srgbClr val="969696"/>
              </a:solidFill>
              <a:effectLst/>
              <a:uLnTx/>
              <a:uFillTx/>
              <a:latin typeface="FuturaT"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FuturaT" pitchFamily="34" charset="0"/>
                <a:ea typeface="+mn-ea"/>
                <a:cs typeface="+mn-cs"/>
              </a:rPr>
              <a:t>Leistungen von Werner Sobek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a:ln>
                <a:noFill/>
              </a:ln>
              <a:solidFill>
                <a:srgbClr val="969696"/>
              </a:solidFill>
              <a:effectLst/>
              <a:uLnTx/>
              <a:uFillTx/>
              <a:latin typeface="FuturaT"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FuturaT" pitchFamily="34" charset="0"/>
                <a:ea typeface="+mn-ea"/>
                <a:cs typeface="+mn-cs"/>
              </a:rPr>
              <a:t>Auftraggeber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lumMod val="65000"/>
                    <a:lumOff val="35000"/>
                  </a:srgbClr>
                </a:solidFill>
                <a:effectLst/>
                <a:uLnTx/>
                <a:uFillTx/>
                <a:latin typeface="FuturaT" pitchFamily="34" charset="0"/>
                <a:ea typeface="+mn-ea"/>
                <a:cs typeface="+mn-cs"/>
              </a:rPr>
              <a:t>XXX</a:t>
            </a:r>
          </a:p>
        </p:txBody>
      </p:sp>
      <p:sp>
        <p:nvSpPr>
          <p:cNvPr id="14" name="Titel 6"/>
          <p:cNvSpPr>
            <a:spLocks noGrp="1"/>
          </p:cNvSpPr>
          <p:nvPr>
            <p:ph type="title" hasCustomPrompt="1"/>
          </p:nvPr>
        </p:nvSpPr>
        <p:spPr>
          <a:xfrm>
            <a:off x="358776" y="286629"/>
            <a:ext cx="2801868" cy="428987"/>
          </a:xfrm>
          <a:prstGeom prst="rect">
            <a:avLst/>
          </a:prstGeom>
        </p:spPr>
        <p:txBody>
          <a:bodyPr lIns="0" tIns="0" rIns="0" bIns="0"/>
          <a:lstStyle>
            <a:lvl1pPr>
              <a:defRPr baseline="0">
                <a:solidFill>
                  <a:schemeClr val="tx1"/>
                </a:solidFill>
              </a:defRPr>
            </a:lvl1pPr>
          </a:lstStyle>
          <a:p>
            <a:r>
              <a:rPr lang="de-DE"/>
              <a:t>Projektname</a:t>
            </a:r>
          </a:p>
        </p:txBody>
      </p:sp>
    </p:spTree>
    <p:extLst>
      <p:ext uri="{BB962C8B-B14F-4D97-AF65-F5344CB8AC3E}">
        <p14:creationId xmlns:p14="http://schemas.microsoft.com/office/powerpoint/2010/main" val="1423570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0" y="0"/>
            <a:ext cx="9144000" cy="5143500"/>
          </a:xfrm>
          <a:prstGeom prst="rect">
            <a:avLst/>
          </a:prstGeom>
        </p:spPr>
        <p:txBody>
          <a:bodyPr/>
          <a:lstStyle>
            <a:lvl1pPr>
              <a:defRPr>
                <a:solidFill>
                  <a:schemeClr val="tx1"/>
                </a:solidFill>
              </a:defRPr>
            </a:lvl1pPr>
          </a:lstStyle>
          <a:p>
            <a:r>
              <a:rPr lang="de-DE"/>
              <a:t>Bild durch Klicken auf Symbol hinzufügen</a:t>
            </a:r>
          </a:p>
        </p:txBody>
      </p:sp>
    </p:spTree>
    <p:extLst>
      <p:ext uri="{BB962C8B-B14F-4D97-AF65-F5344CB8AC3E}">
        <p14:creationId xmlns:p14="http://schemas.microsoft.com/office/powerpoint/2010/main" val="9519791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 Hochformat">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0" y="0"/>
            <a:ext cx="4108450" cy="5143500"/>
          </a:xfrm>
          <a:prstGeom prst="rect">
            <a:avLst/>
          </a:prstGeom>
        </p:spPr>
        <p:txBody>
          <a:bodyPr/>
          <a:lstStyle>
            <a:lvl1pPr>
              <a:defRPr>
                <a:solidFill>
                  <a:schemeClr val="tx1"/>
                </a:solidFill>
              </a:defRPr>
            </a:lvl1pPr>
          </a:lstStyle>
          <a:p>
            <a:r>
              <a:rPr lang="de-DE"/>
              <a:t>Bild durch Klicken auf Symbol hinzufügen</a:t>
            </a:r>
          </a:p>
        </p:txBody>
      </p:sp>
    </p:spTree>
    <p:extLst>
      <p:ext uri="{BB962C8B-B14F-4D97-AF65-F5344CB8AC3E}">
        <p14:creationId xmlns:p14="http://schemas.microsoft.com/office/powerpoint/2010/main" val="399565380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d mit Unterzeile">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0" y="0"/>
            <a:ext cx="9144000" cy="5143500"/>
          </a:xfrm>
          <a:prstGeom prst="rect">
            <a:avLst/>
          </a:prstGeom>
        </p:spPr>
        <p:txBody>
          <a:bodyPr/>
          <a:lstStyle>
            <a:lvl1pPr>
              <a:defRPr>
                <a:solidFill>
                  <a:schemeClr val="tx1"/>
                </a:solidFill>
              </a:defRPr>
            </a:lvl1pPr>
          </a:lstStyle>
          <a:p>
            <a:r>
              <a:rPr lang="de-DE"/>
              <a:t>Bild durch Klicken auf Symbol hinzufügen</a:t>
            </a:r>
          </a:p>
        </p:txBody>
      </p:sp>
      <p:sp>
        <p:nvSpPr>
          <p:cNvPr id="3" name="Rechteck 2"/>
          <p:cNvSpPr/>
          <p:nvPr userDrawn="1"/>
        </p:nvSpPr>
        <p:spPr bwMode="auto">
          <a:xfrm>
            <a:off x="0" y="4488871"/>
            <a:ext cx="9144000" cy="65462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FuturaT" pitchFamily="34" charset="0"/>
            </a:endParaRPr>
          </a:p>
        </p:txBody>
      </p:sp>
      <p:sp>
        <p:nvSpPr>
          <p:cNvPr id="7" name="Textplatzhalter 2"/>
          <p:cNvSpPr>
            <a:spLocks noGrp="1"/>
          </p:cNvSpPr>
          <p:nvPr>
            <p:ph type="body" sz="quarter" idx="12" hasCustomPrompt="1"/>
          </p:nvPr>
        </p:nvSpPr>
        <p:spPr>
          <a:xfrm>
            <a:off x="346526" y="4601809"/>
            <a:ext cx="8473623" cy="365584"/>
          </a:xfrm>
          <a:prstGeom prst="rect">
            <a:avLst/>
          </a:prstGeom>
        </p:spPr>
        <p:txBody>
          <a:bodyPr lIns="0" tIns="0" rIns="0" bIns="0" anchor="t"/>
          <a:lstStyle>
            <a:lvl1pPr marL="0" indent="0">
              <a:buClr>
                <a:srgbClr val="FF9A0A"/>
              </a:buClr>
              <a:buFont typeface="Arial" panose="020B0604020202020204" pitchFamily="34" charset="0"/>
              <a:buNone/>
              <a:defRPr sz="1100" baseline="0">
                <a:solidFill>
                  <a:schemeClr val="tx2">
                    <a:lumMod val="65000"/>
                    <a:lumOff val="35000"/>
                  </a:schemeClr>
                </a:solidFill>
              </a:defRPr>
            </a:lvl1pPr>
            <a:lvl2pPr>
              <a:defRPr sz="1800"/>
            </a:lvl2pPr>
            <a:lvl3pPr>
              <a:defRPr sz="1800"/>
            </a:lvl3pPr>
            <a:lvl4pPr>
              <a:defRPr sz="1800"/>
            </a:lvl4pPr>
            <a:lvl5pPr>
              <a:defRPr sz="1800"/>
            </a:lvl5pPr>
          </a:lstStyle>
          <a:p>
            <a:r>
              <a:rPr lang="en-US" sz="1200" kern="0" err="1">
                <a:solidFill>
                  <a:schemeClr val="bg1">
                    <a:lumMod val="50000"/>
                  </a:schemeClr>
                </a:solidFill>
              </a:rPr>
              <a:t>Projektname</a:t>
            </a:r>
            <a:endParaRPr lang="en-US" sz="1200" kern="0">
              <a:solidFill>
                <a:schemeClr val="bg1">
                  <a:lumMod val="50000"/>
                </a:schemeClr>
              </a:solidFill>
            </a:endParaRPr>
          </a:p>
          <a:p>
            <a:r>
              <a:rPr lang="en-US" sz="1200" kern="0">
                <a:solidFill>
                  <a:schemeClr val="bg1">
                    <a:lumMod val="50000"/>
                  </a:schemeClr>
                </a:solidFill>
              </a:rPr>
              <a:t>A:</a:t>
            </a:r>
            <a:r>
              <a:rPr lang="en-US" sz="1200" kern="0" baseline="0">
                <a:solidFill>
                  <a:schemeClr val="bg1">
                    <a:lumMod val="50000"/>
                  </a:schemeClr>
                </a:solidFill>
              </a:rPr>
              <a:t> XXXX, E: XXX</a:t>
            </a:r>
            <a:endParaRPr lang="de-DE" sz="1200" kern="0">
              <a:solidFill>
                <a:schemeClr val="bg1">
                  <a:lumMod val="50000"/>
                </a:schemeClr>
              </a:solidFill>
            </a:endParaRPr>
          </a:p>
        </p:txBody>
      </p:sp>
    </p:spTree>
    <p:extLst>
      <p:ext uri="{BB962C8B-B14F-4D97-AF65-F5344CB8AC3E}">
        <p14:creationId xmlns:p14="http://schemas.microsoft.com/office/powerpoint/2010/main" val="37313466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ndfolie">
    <p:spTree>
      <p:nvGrpSpPr>
        <p:cNvPr id="1" name=""/>
        <p:cNvGrpSpPr/>
        <p:nvPr/>
      </p:nvGrpSpPr>
      <p:grpSpPr>
        <a:xfrm>
          <a:off x="0" y="0"/>
          <a:ext cx="0" cy="0"/>
          <a:chOff x="0" y="0"/>
          <a:chExt cx="0" cy="0"/>
        </a:xfrm>
      </p:grpSpPr>
      <p:pic>
        <p:nvPicPr>
          <p:cNvPr id="6" name="Picture 4" descr="C:\Users\mueller\Desktop\bildkacheln.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24" r="1405" b="26127"/>
          <a:stretch/>
        </p:blipFill>
        <p:spPr bwMode="auto">
          <a:xfrm>
            <a:off x="-10633" y="-4432"/>
            <a:ext cx="6698512" cy="4967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userDrawn="1"/>
        </p:nvSpPr>
        <p:spPr bwMode="auto">
          <a:xfrm>
            <a:off x="7419975" y="286940"/>
            <a:ext cx="1400176" cy="2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algn="l" eaLnBrk="1" hangingPunct="1">
              <a:lnSpc>
                <a:spcPct val="108000"/>
              </a:lnSpc>
            </a:pPr>
            <a:r>
              <a:rPr lang="de-DE" altLang="de-DE" sz="1200">
                <a:solidFill>
                  <a:schemeClr val="tx1"/>
                </a:solidFill>
                <a:latin typeface="+mj-lt"/>
              </a:rPr>
              <a:t>www.wernersobek.com</a:t>
            </a:r>
          </a:p>
        </p:txBody>
      </p:sp>
    </p:spTree>
    <p:extLst>
      <p:ext uri="{BB962C8B-B14F-4D97-AF65-F5344CB8AC3E}">
        <p14:creationId xmlns:p14="http://schemas.microsoft.com/office/powerpoint/2010/main" val="366466356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pic>
        <p:nvPicPr>
          <p:cNvPr id="5" name="Picture 5" descr="X:\Grafik\01 Werner Sobek\01 CI-Basics\01 LOGO\png\wernersobek_75%_60mm_schwar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92000" y="288291"/>
            <a:ext cx="2160000" cy="175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userDrawn="1"/>
        </p:nvSpPr>
        <p:spPr bwMode="auto">
          <a:xfrm>
            <a:off x="366382" y="277415"/>
            <a:ext cx="1015851" cy="216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Stuttgart</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Berlin</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Buenos Aires</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Dubai</a:t>
            </a:r>
          </a:p>
          <a:p>
            <a:pPr marL="0" marR="0" indent="0" algn="l" defTabSz="914400" rtl="0" eaLnBrk="1" fontAlgn="base" latinLnBrk="0" hangingPunct="1">
              <a:lnSpc>
                <a:spcPct val="108000"/>
              </a:lnSpc>
              <a:spcBef>
                <a:spcPct val="0"/>
              </a:spcBef>
              <a:spcAft>
                <a:spcPct val="0"/>
              </a:spcAft>
              <a:buClrTx/>
              <a:buSzTx/>
              <a:buFontTx/>
              <a:buNone/>
              <a:tabLst/>
              <a:defRPr/>
            </a:pPr>
            <a:r>
              <a:rPr lang="de-DE" altLang="de-DE" sz="1200" kern="1200">
                <a:solidFill>
                  <a:schemeClr val="tx1"/>
                </a:solidFill>
                <a:latin typeface="+mj-lt"/>
                <a:ea typeface="+mn-ea"/>
                <a:cs typeface="+mn-cs"/>
              </a:rPr>
              <a:t>Frankfurt</a:t>
            </a:r>
            <a:br>
              <a:rPr lang="de-DE" altLang="de-DE" sz="1200" kern="1200">
                <a:solidFill>
                  <a:schemeClr val="tx1"/>
                </a:solidFill>
                <a:latin typeface="+mj-lt"/>
                <a:ea typeface="+mn-ea"/>
                <a:cs typeface="+mn-cs"/>
              </a:rPr>
            </a:br>
            <a:r>
              <a:rPr lang="de-DE" altLang="de-DE" sz="1200" kern="1200">
                <a:solidFill>
                  <a:schemeClr val="tx1"/>
                </a:solidFill>
                <a:latin typeface="+mj-lt"/>
                <a:ea typeface="+mn-ea"/>
                <a:cs typeface="+mn-cs"/>
              </a:rPr>
              <a:t>Hamburg</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Istanbul</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Moskau</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New York</a:t>
            </a:r>
          </a:p>
          <a:p>
            <a:pPr algn="l" rtl="0" eaLnBrk="1" fontAlgn="base" hangingPunct="1">
              <a:lnSpc>
                <a:spcPct val="108000"/>
              </a:lnSpc>
              <a:spcBef>
                <a:spcPct val="0"/>
              </a:spcBef>
              <a:spcAft>
                <a:spcPct val="0"/>
              </a:spcAft>
            </a:pPr>
            <a:r>
              <a:rPr lang="de-DE" altLang="de-DE" sz="1200" kern="1200">
                <a:solidFill>
                  <a:schemeClr val="tx1"/>
                </a:solidFill>
                <a:latin typeface="+mj-lt"/>
                <a:ea typeface="+mn-ea"/>
                <a:cs typeface="+mn-cs"/>
              </a:rPr>
              <a:t>Wien</a:t>
            </a:r>
          </a:p>
        </p:txBody>
      </p:sp>
      <p:sp>
        <p:nvSpPr>
          <p:cNvPr id="9" name="Text Box 3"/>
          <p:cNvSpPr txBox="1">
            <a:spLocks noChangeArrowheads="1"/>
          </p:cNvSpPr>
          <p:nvPr userDrawn="1"/>
        </p:nvSpPr>
        <p:spPr bwMode="auto">
          <a:xfrm>
            <a:off x="7419975" y="286940"/>
            <a:ext cx="1400176" cy="2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algn="l" eaLnBrk="1" hangingPunct="1">
              <a:lnSpc>
                <a:spcPct val="108000"/>
              </a:lnSpc>
            </a:pPr>
            <a:r>
              <a:rPr lang="de-DE" altLang="de-DE" sz="1200">
                <a:solidFill>
                  <a:schemeClr val="tx1"/>
                </a:solidFill>
                <a:latin typeface="+mj-lt"/>
              </a:rPr>
              <a:t>www.wernersobek.com</a:t>
            </a:r>
          </a:p>
        </p:txBody>
      </p:sp>
    </p:spTree>
    <p:extLst>
      <p:ext uri="{BB962C8B-B14F-4D97-AF65-F5344CB8AC3E}">
        <p14:creationId xmlns:p14="http://schemas.microsoft.com/office/powerpoint/2010/main" val="38769769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51435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eaLnBrk="1" hangingPunct="1"/>
            <a:endParaRPr lang="de-DE" altLang="de-DE"/>
          </a:p>
        </p:txBody>
      </p:sp>
      <p:sp>
        <p:nvSpPr>
          <p:cNvPr id="84995" name="Rectangle 3"/>
          <p:cNvSpPr>
            <a:spLocks noGrp="1" noChangeArrowheads="1"/>
          </p:cNvSpPr>
          <p:nvPr>
            <p:ph type="ctrTitle"/>
          </p:nvPr>
        </p:nvSpPr>
        <p:spPr>
          <a:xfrm>
            <a:off x="2411414" y="2463404"/>
            <a:ext cx="4321175" cy="1512094"/>
          </a:xfrm>
        </p:spPr>
        <p:txBody>
          <a:bodyPr/>
          <a:lstStyle>
            <a:lvl1pPr>
              <a:defRPr/>
            </a:lvl1pPr>
          </a:lstStyle>
          <a:p>
            <a:pPr lvl="0"/>
            <a:r>
              <a:rPr lang="de-DE" noProof="0"/>
              <a:t>Mastertitelformat bearbeiten</a:t>
            </a:r>
          </a:p>
        </p:txBody>
      </p:sp>
      <p:sp>
        <p:nvSpPr>
          <p:cNvPr id="84996" name="Rectangle 4"/>
          <p:cNvSpPr>
            <a:spLocks noGrp="1" noChangeArrowheads="1"/>
          </p:cNvSpPr>
          <p:nvPr>
            <p:ph type="subTitle" idx="1"/>
          </p:nvPr>
        </p:nvSpPr>
        <p:spPr>
          <a:xfrm>
            <a:off x="2411414" y="1221582"/>
            <a:ext cx="4321175" cy="1241822"/>
          </a:xfrm>
        </p:spPr>
        <p:txBody>
          <a:bodyPr anchor="b"/>
          <a:lstStyle>
            <a:lvl1pPr marL="0" indent="0">
              <a:buFontTx/>
              <a:buNone/>
              <a:defRPr>
                <a:solidFill>
                  <a:srgbClr val="969696"/>
                </a:solidFill>
              </a:defRPr>
            </a:lvl1pPr>
          </a:lstStyle>
          <a:p>
            <a:pPr lvl="0"/>
            <a:r>
              <a:rPr lang="de-DE" noProof="0"/>
              <a:t>Master-Untertitelformat bearbeiten</a:t>
            </a:r>
          </a:p>
        </p:txBody>
      </p:sp>
      <p:sp>
        <p:nvSpPr>
          <p:cNvPr id="5" name="Rectangle 5"/>
          <p:cNvSpPr>
            <a:spLocks noGrp="1" noChangeArrowheads="1"/>
          </p:cNvSpPr>
          <p:nvPr>
            <p:ph type="dt" sz="half" idx="10"/>
          </p:nvPr>
        </p:nvSpPr>
        <p:spPr/>
        <p:txBody>
          <a:bodyPr/>
          <a:lstStyle>
            <a:lvl1pPr>
              <a:defRPr/>
            </a:lvl1pPr>
          </a:lstStyle>
          <a:p>
            <a:pPr>
              <a:defRPr/>
            </a:pPr>
            <a:endParaRPr lang="de-DE"/>
          </a:p>
        </p:txBody>
      </p:sp>
      <p:sp>
        <p:nvSpPr>
          <p:cNvPr id="6" name="Rectangle 6"/>
          <p:cNvSpPr>
            <a:spLocks noGrp="1" noChangeArrowheads="1"/>
          </p:cNvSpPr>
          <p:nvPr>
            <p:ph type="ftr" sz="quarter" idx="11"/>
          </p:nvPr>
        </p:nvSpPr>
        <p:spPr/>
        <p:txBody>
          <a:bodyPr/>
          <a:lstStyle>
            <a:lvl1pPr>
              <a:defRPr/>
            </a:lvl1pPr>
          </a:lstStyle>
          <a:p>
            <a:pPr>
              <a:defRPr/>
            </a:pPr>
            <a:endParaRPr lang="de-DE"/>
          </a:p>
        </p:txBody>
      </p:sp>
      <p:sp>
        <p:nvSpPr>
          <p:cNvPr id="7" name="Rectangle 7"/>
          <p:cNvSpPr>
            <a:spLocks noGrp="1" noChangeArrowheads="1"/>
          </p:cNvSpPr>
          <p:nvPr>
            <p:ph type="sldNum" sz="quarter" idx="12"/>
          </p:nvPr>
        </p:nvSpPr>
        <p:spPr/>
        <p:txBody>
          <a:bodyPr/>
          <a:lstStyle>
            <a:lvl1pPr>
              <a:defRPr/>
            </a:lvl1pPr>
          </a:lstStyle>
          <a:p>
            <a:pPr>
              <a:defRPr/>
            </a:pPr>
            <a:fld id="{1D9601B4-C4B0-478D-B580-0BAF632D45AE}" type="slidenum">
              <a:rPr lang="de-DE"/>
              <a:pPr>
                <a:defRPr/>
              </a:pPr>
              <a:t>‹#›</a:t>
            </a:fld>
            <a:endParaRPr lang="de-DE"/>
          </a:p>
        </p:txBody>
      </p:sp>
    </p:spTree>
    <p:extLst>
      <p:ext uri="{BB962C8B-B14F-4D97-AF65-F5344CB8AC3E}">
        <p14:creationId xmlns:p14="http://schemas.microsoft.com/office/powerpoint/2010/main" val="7281789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folie (Logo)">
    <p:spTree>
      <p:nvGrpSpPr>
        <p:cNvPr id="1" name=""/>
        <p:cNvGrpSpPr/>
        <p:nvPr/>
      </p:nvGrpSpPr>
      <p:grpSpPr>
        <a:xfrm>
          <a:off x="0" y="0"/>
          <a:ext cx="0" cy="0"/>
          <a:chOff x="0" y="0"/>
          <a:chExt cx="0" cy="0"/>
        </a:xfrm>
      </p:grpSpPr>
      <p:pic>
        <p:nvPicPr>
          <p:cNvPr id="5" name="Picture 2" descr="X:\Grafik\01 Werner Sobek\01 CI-Basics\01 LOGO\png\wernersobek_150%_120mm_schwar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85884" y="2432199"/>
            <a:ext cx="4011710" cy="32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765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10" name="Bildplatzhalter 2"/>
          <p:cNvSpPr>
            <a:spLocks noGrp="1"/>
          </p:cNvSpPr>
          <p:nvPr>
            <p:ph type="pic" idx="1"/>
          </p:nvPr>
        </p:nvSpPr>
        <p:spPr>
          <a:xfrm>
            <a:off x="1" y="0"/>
            <a:ext cx="4108450" cy="51435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22" name="Titel 21"/>
          <p:cNvSpPr>
            <a:spLocks noGrp="1"/>
          </p:cNvSpPr>
          <p:nvPr>
            <p:ph type="title" hasCustomPrompt="1"/>
          </p:nvPr>
        </p:nvSpPr>
        <p:spPr>
          <a:xfrm>
            <a:off x="5033963" y="1112838"/>
            <a:ext cx="3780000" cy="3747162"/>
          </a:xfrm>
          <a:prstGeom prst="rect">
            <a:avLst/>
          </a:prstGeom>
        </p:spPr>
        <p:txBody>
          <a:bodyPr wrap="square" lIns="0" tIns="0" rIns="0" bIns="0" anchor="b"/>
          <a:lstStyle>
            <a:lvl1pPr marL="0" marR="0" indent="0" defTabSz="914400" rtl="0" eaLnBrk="1" fontAlgn="base" latinLnBrk="0" hangingPunct="1">
              <a:lnSpc>
                <a:spcPct val="100000"/>
              </a:lnSpc>
              <a:spcBef>
                <a:spcPct val="0"/>
              </a:spcBef>
              <a:spcAft>
                <a:spcPct val="0"/>
              </a:spcAft>
              <a:tabLst/>
              <a:defRPr sz="2400" baseline="0">
                <a:solidFill>
                  <a:schemeClr val="tx1"/>
                </a:solidFill>
              </a:defRPr>
            </a:lvl1pPr>
          </a:lstStyle>
          <a:p>
            <a:pPr marL="0" marR="0" lvl="0" indent="0" defTabSz="914400" rtl="0" eaLnBrk="1" fontAlgn="base" latinLnBrk="0" hangingPunct="1">
              <a:lnSpc>
                <a:spcPct val="100000"/>
              </a:lnSpc>
              <a:spcBef>
                <a:spcPct val="0"/>
              </a:spcBef>
              <a:spcAft>
                <a:spcPct val="0"/>
              </a:spcAft>
              <a:tabLst/>
              <a:defRPr/>
            </a:pPr>
            <a:r>
              <a:rPr kumimoji="0" lang="en-US" altLang="de-DE" sz="2400" b="0" i="0" u="none" strike="noStrike" kern="0" cap="none" spc="0" normalizeH="0" baseline="0" noProof="0">
                <a:ln>
                  <a:noFill/>
                </a:ln>
                <a:solidFill>
                  <a:srgbClr val="000000"/>
                </a:solidFill>
                <a:effectLst/>
                <a:uLnTx/>
                <a:uFillTx/>
                <a:latin typeface="+mj-lt"/>
                <a:ea typeface="+mj-ea"/>
                <a:cs typeface="+mj-cs"/>
              </a:rPr>
              <a:t>(</a:t>
            </a:r>
            <a:r>
              <a:rPr kumimoji="0" lang="en-US" altLang="de-DE" sz="2400" b="0" i="0" u="none" strike="noStrike" kern="0" cap="none" spc="0" normalizeH="0" baseline="0" noProof="0" err="1">
                <a:ln>
                  <a:noFill/>
                </a:ln>
                <a:solidFill>
                  <a:srgbClr val="000000"/>
                </a:solidFill>
                <a:effectLst/>
                <a:uLnTx/>
                <a:uFillTx/>
                <a:latin typeface="+mj-lt"/>
                <a:ea typeface="+mj-ea"/>
                <a:cs typeface="+mj-cs"/>
              </a:rPr>
              <a:t>Titel</a:t>
            </a:r>
            <a:r>
              <a:rPr kumimoji="0" lang="en-US" altLang="de-DE" sz="2400" b="0" i="0" u="none" strike="noStrike" kern="0" cap="none" spc="0" normalizeH="0" baseline="0" noProof="0">
                <a:ln>
                  <a:noFill/>
                </a:ln>
                <a:solidFill>
                  <a:srgbClr val="000000"/>
                </a:solidFill>
                <a:effectLst/>
                <a:uLnTx/>
                <a:uFillTx/>
                <a:latin typeface="+mj-lt"/>
                <a:ea typeface="+mj-ea"/>
                <a:cs typeface="+mj-cs"/>
              </a:rPr>
              <a:t> der </a:t>
            </a:r>
            <a:r>
              <a:rPr kumimoji="0" lang="en-US" altLang="de-DE" sz="2400" b="0" i="0" u="none" strike="noStrike" kern="0" cap="none" spc="0" normalizeH="0" baseline="0" noProof="0" err="1">
                <a:ln>
                  <a:noFill/>
                </a:ln>
                <a:solidFill>
                  <a:srgbClr val="000000"/>
                </a:solidFill>
                <a:effectLst/>
                <a:uLnTx/>
                <a:uFillTx/>
                <a:latin typeface="+mj-lt"/>
                <a:ea typeface="+mj-ea"/>
                <a:cs typeface="+mj-cs"/>
              </a:rPr>
              <a:t>Präsentation</a:t>
            </a:r>
            <a:br>
              <a:rPr kumimoji="0" lang="en-US" altLang="de-DE" sz="2400" b="0" i="0" u="none" strike="noStrike" kern="0" cap="none" spc="0" normalizeH="0" baseline="0" noProof="0">
                <a:ln>
                  <a:noFill/>
                </a:ln>
                <a:solidFill>
                  <a:srgbClr val="000000"/>
                </a:solidFill>
                <a:effectLst/>
                <a:uLnTx/>
                <a:uFillTx/>
                <a:latin typeface="+mj-lt"/>
                <a:ea typeface="+mj-ea"/>
                <a:cs typeface="+mj-cs"/>
              </a:rPr>
            </a:br>
            <a:r>
              <a:rPr kumimoji="0" lang="en-US" altLang="de-DE" sz="2400" b="0" i="0" u="none" strike="noStrike" kern="0" cap="none" spc="0" normalizeH="0" baseline="0" noProof="0" err="1">
                <a:ln>
                  <a:noFill/>
                </a:ln>
                <a:solidFill>
                  <a:srgbClr val="000000"/>
                </a:solidFill>
                <a:effectLst/>
                <a:uLnTx/>
                <a:uFillTx/>
                <a:latin typeface="+mj-lt"/>
                <a:ea typeface="+mj-ea"/>
                <a:cs typeface="+mj-cs"/>
              </a:rPr>
              <a:t>Platzhalter</a:t>
            </a:r>
            <a:r>
              <a:rPr kumimoji="0" lang="en-US" altLang="de-DE" sz="2400" b="0" i="0" u="none" strike="noStrike" kern="0" cap="none" spc="0" normalizeH="0" baseline="0" noProof="0">
                <a:ln>
                  <a:noFill/>
                </a:ln>
                <a:solidFill>
                  <a:srgbClr val="000000"/>
                </a:solidFill>
                <a:effectLst/>
                <a:uLnTx/>
                <a:uFillTx/>
                <a:latin typeface="+mj-lt"/>
                <a:ea typeface="+mj-ea"/>
                <a:cs typeface="+mj-cs"/>
              </a:rPr>
              <a:t>)</a:t>
            </a:r>
            <a:br>
              <a:rPr kumimoji="0" lang="en-US" altLang="de-DE" sz="2400" b="0" i="0" u="none" strike="noStrike" kern="0" cap="none" spc="0" normalizeH="0" baseline="0" noProof="0">
                <a:ln>
                  <a:noFill/>
                </a:ln>
                <a:solidFill>
                  <a:srgbClr val="000000"/>
                </a:solidFill>
                <a:effectLst/>
                <a:uLnTx/>
                <a:uFillTx/>
                <a:latin typeface="+mj-lt"/>
                <a:ea typeface="+mj-ea"/>
                <a:cs typeface="+mj-cs"/>
              </a:rPr>
            </a:br>
            <a:br>
              <a:rPr kumimoji="0" lang="en-US" altLang="de-DE" sz="1800" b="0" i="0" u="none" strike="noStrike" kern="0" cap="none" spc="0" normalizeH="0" baseline="0" noProof="0">
                <a:ln>
                  <a:noFill/>
                </a:ln>
                <a:solidFill>
                  <a:srgbClr val="000000"/>
                </a:solidFill>
                <a:effectLst/>
                <a:uLnTx/>
                <a:uFillTx/>
                <a:latin typeface="+mj-lt"/>
                <a:ea typeface="+mj-ea"/>
                <a:cs typeface="+mj-cs"/>
              </a:rPr>
            </a:br>
            <a:r>
              <a:rPr kumimoji="0" lang="en-US" altLang="de-DE" sz="1800" b="0" i="0" u="none" strike="noStrike" kern="0" cap="none" spc="0" normalizeH="0" baseline="0" noProof="0">
                <a:ln>
                  <a:noFill/>
                </a:ln>
                <a:solidFill>
                  <a:srgbClr val="7F7F7F"/>
                </a:solidFill>
                <a:effectLst/>
                <a:uLnTx/>
                <a:uFillTx/>
                <a:latin typeface="+mj-lt"/>
                <a:ea typeface="+mj-ea"/>
                <a:cs typeface="+mj-cs"/>
              </a:rPr>
              <a:t>Position/</a:t>
            </a:r>
            <a:r>
              <a:rPr kumimoji="0" lang="en-US" altLang="de-DE" sz="1800" b="0" i="0" u="none" strike="noStrike" kern="0" cap="none" spc="0" normalizeH="0" baseline="0" noProof="0" err="1">
                <a:ln>
                  <a:noFill/>
                </a:ln>
                <a:solidFill>
                  <a:srgbClr val="7F7F7F"/>
                </a:solidFill>
                <a:effectLst/>
                <a:uLnTx/>
                <a:uFillTx/>
                <a:latin typeface="+mj-lt"/>
                <a:ea typeface="+mj-ea"/>
                <a:cs typeface="+mj-cs"/>
              </a:rPr>
              <a:t>Titel</a:t>
            </a:r>
            <a:br>
              <a:rPr kumimoji="0" lang="en-US" altLang="de-DE" sz="1800" b="0" i="0" u="none" strike="noStrike" kern="0" cap="none" spc="0" normalizeH="0" baseline="0" noProof="0">
                <a:ln>
                  <a:noFill/>
                </a:ln>
                <a:solidFill>
                  <a:srgbClr val="000000"/>
                </a:solidFill>
                <a:effectLst/>
                <a:uLnTx/>
                <a:uFillTx/>
                <a:latin typeface="+mj-lt"/>
                <a:ea typeface="+mj-ea"/>
                <a:cs typeface="+mj-cs"/>
              </a:rPr>
            </a:br>
            <a:r>
              <a:rPr kumimoji="0" lang="en-US" altLang="de-DE" sz="1800" b="0" i="0" u="none" strike="noStrike" kern="0" cap="none" spc="0" normalizeH="0" baseline="0" noProof="0" err="1">
                <a:ln>
                  <a:noFill/>
                </a:ln>
                <a:solidFill>
                  <a:srgbClr val="000000"/>
                </a:solidFill>
                <a:effectLst/>
                <a:uLnTx/>
                <a:uFillTx/>
                <a:latin typeface="+mj-lt"/>
                <a:ea typeface="+mj-ea"/>
                <a:cs typeface="+mj-cs"/>
              </a:rPr>
              <a:t>Vorname</a:t>
            </a:r>
            <a:r>
              <a:rPr kumimoji="0" lang="en-US" altLang="de-DE" sz="1800" b="0" i="0" u="none" strike="noStrike" kern="0" cap="none" spc="0" normalizeH="0" baseline="0" noProof="0">
                <a:ln>
                  <a:noFill/>
                </a:ln>
                <a:solidFill>
                  <a:srgbClr val="000000"/>
                </a:solidFill>
                <a:effectLst/>
                <a:uLnTx/>
                <a:uFillTx/>
                <a:latin typeface="+mj-lt"/>
                <a:ea typeface="+mj-ea"/>
                <a:cs typeface="+mj-cs"/>
              </a:rPr>
              <a:t> </a:t>
            </a:r>
            <a:r>
              <a:rPr kumimoji="0" lang="en-US" altLang="de-DE" sz="1800" b="0" i="0" u="none" strike="noStrike" kern="0" cap="none" spc="0" normalizeH="0" baseline="0" noProof="0" err="1">
                <a:ln>
                  <a:noFill/>
                </a:ln>
                <a:solidFill>
                  <a:srgbClr val="000000"/>
                </a:solidFill>
                <a:effectLst/>
                <a:uLnTx/>
                <a:uFillTx/>
                <a:latin typeface="+mj-lt"/>
                <a:ea typeface="+mj-ea"/>
                <a:cs typeface="+mj-cs"/>
              </a:rPr>
              <a:t>Nachname</a:t>
            </a:r>
            <a:br>
              <a:rPr kumimoji="0" lang="en-US" altLang="de-DE" sz="1800" b="0" i="0" u="none" strike="noStrike" kern="0" cap="none" spc="0" normalizeH="0" baseline="0" noProof="0">
                <a:ln>
                  <a:noFill/>
                </a:ln>
                <a:solidFill>
                  <a:srgbClr val="000000"/>
                </a:solidFill>
                <a:effectLst/>
                <a:uLnTx/>
                <a:uFillTx/>
                <a:latin typeface="+mj-lt"/>
                <a:ea typeface="+mj-ea"/>
                <a:cs typeface="+mj-cs"/>
              </a:rPr>
            </a:br>
            <a:r>
              <a:rPr kumimoji="0" lang="en-US" altLang="de-DE" sz="1800" b="0" i="0" u="none" strike="noStrike" kern="0" cap="none" spc="0" normalizeH="0" baseline="0" noProof="0">
                <a:ln>
                  <a:noFill/>
                </a:ln>
                <a:solidFill>
                  <a:srgbClr val="7F7F7F"/>
                </a:solidFill>
                <a:effectLst/>
                <a:uLnTx/>
                <a:uFillTx/>
                <a:latin typeface="+mj-lt"/>
                <a:ea typeface="+mj-ea"/>
                <a:cs typeface="+mj-cs"/>
              </a:rPr>
              <a:t>Werner Sobek </a:t>
            </a:r>
            <a:r>
              <a:rPr kumimoji="0" lang="en-US" altLang="de-DE" sz="1800" b="0" i="0" u="none" strike="noStrike" kern="0" cap="none" spc="0" normalizeH="0" baseline="0" noProof="0" err="1">
                <a:ln>
                  <a:noFill/>
                </a:ln>
                <a:solidFill>
                  <a:srgbClr val="7F7F7F"/>
                </a:solidFill>
                <a:effectLst/>
                <a:uLnTx/>
                <a:uFillTx/>
                <a:latin typeface="+mj-lt"/>
                <a:ea typeface="+mj-ea"/>
                <a:cs typeface="+mj-cs"/>
              </a:rPr>
              <a:t>Standort</a:t>
            </a:r>
            <a:br>
              <a:rPr kumimoji="0" lang="en-US" altLang="de-DE" sz="1800" b="0" i="0" u="none" strike="noStrike" kern="0" cap="none" spc="0" normalizeH="0" baseline="0" noProof="0">
                <a:ln>
                  <a:noFill/>
                </a:ln>
                <a:solidFill>
                  <a:srgbClr val="7F7F7F"/>
                </a:solidFill>
                <a:effectLst/>
                <a:uLnTx/>
                <a:uFillTx/>
                <a:latin typeface="+mj-lt"/>
                <a:ea typeface="+mj-ea"/>
                <a:cs typeface="+mj-cs"/>
              </a:rPr>
            </a:br>
            <a:br>
              <a:rPr kumimoji="0" lang="en-US" altLang="de-DE" sz="1800" b="0" i="0" u="none" strike="noStrike" kern="0" cap="none" spc="0" normalizeH="0" baseline="0" noProof="0">
                <a:ln>
                  <a:noFill/>
                </a:ln>
                <a:solidFill>
                  <a:srgbClr val="7F7F7F"/>
                </a:solidFill>
                <a:effectLst/>
                <a:uLnTx/>
                <a:uFillTx/>
                <a:latin typeface="+mj-lt"/>
                <a:ea typeface="+mj-ea"/>
                <a:cs typeface="+mj-cs"/>
              </a:rPr>
            </a:br>
            <a:r>
              <a:rPr kumimoji="0" lang="en-US" altLang="de-DE" sz="1800" b="0" i="0" u="none" strike="noStrike" kern="0" cap="none" spc="0" normalizeH="0" baseline="0" noProof="0">
                <a:ln>
                  <a:noFill/>
                </a:ln>
                <a:solidFill>
                  <a:srgbClr val="7F7F7F"/>
                </a:solidFill>
                <a:effectLst/>
                <a:uLnTx/>
                <a:uFillTx/>
                <a:latin typeface="+mj-lt"/>
                <a:ea typeface="+mj-ea"/>
                <a:cs typeface="+mj-cs"/>
              </a:rPr>
              <a:t>Ort, TT MM JJJJ</a:t>
            </a:r>
          </a:p>
        </p:txBody>
      </p:sp>
    </p:spTree>
    <p:extLst>
      <p:ext uri="{BB962C8B-B14F-4D97-AF65-F5344CB8AC3E}">
        <p14:creationId xmlns:p14="http://schemas.microsoft.com/office/powerpoint/2010/main" val="13551680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hne Bild">
    <p:spTree>
      <p:nvGrpSpPr>
        <p:cNvPr id="1" name=""/>
        <p:cNvGrpSpPr/>
        <p:nvPr/>
      </p:nvGrpSpPr>
      <p:grpSpPr>
        <a:xfrm>
          <a:off x="0" y="0"/>
          <a:ext cx="0" cy="0"/>
          <a:chOff x="0" y="0"/>
          <a:chExt cx="0" cy="0"/>
        </a:xfrm>
      </p:grpSpPr>
      <p:sp>
        <p:nvSpPr>
          <p:cNvPr id="3" name="Titel 21"/>
          <p:cNvSpPr>
            <a:spLocks noGrp="1"/>
          </p:cNvSpPr>
          <p:nvPr>
            <p:ph type="title" hasCustomPrompt="1"/>
          </p:nvPr>
        </p:nvSpPr>
        <p:spPr>
          <a:xfrm>
            <a:off x="5033963" y="1112838"/>
            <a:ext cx="3780000" cy="3747162"/>
          </a:xfrm>
          <a:prstGeom prst="rect">
            <a:avLst/>
          </a:prstGeom>
        </p:spPr>
        <p:txBody>
          <a:bodyPr wrap="square" lIns="0" tIns="0" rIns="0" bIns="0" anchor="b"/>
          <a:lstStyle>
            <a:lvl1pPr marL="0" marR="0" indent="0" defTabSz="914400" rtl="0" eaLnBrk="1" fontAlgn="base" latinLnBrk="0" hangingPunct="1">
              <a:lnSpc>
                <a:spcPct val="100000"/>
              </a:lnSpc>
              <a:spcBef>
                <a:spcPct val="0"/>
              </a:spcBef>
              <a:spcAft>
                <a:spcPct val="0"/>
              </a:spcAft>
              <a:tabLst/>
              <a:defRPr sz="2400" baseline="0">
                <a:solidFill>
                  <a:schemeClr val="tx1"/>
                </a:solidFill>
              </a:defRPr>
            </a:lvl1pPr>
          </a:lstStyle>
          <a:p>
            <a:pPr marL="0" marR="0" lvl="0" indent="0" defTabSz="914400" rtl="0" eaLnBrk="1" fontAlgn="base" latinLnBrk="0" hangingPunct="1">
              <a:lnSpc>
                <a:spcPct val="100000"/>
              </a:lnSpc>
              <a:spcBef>
                <a:spcPct val="0"/>
              </a:spcBef>
              <a:spcAft>
                <a:spcPct val="0"/>
              </a:spcAft>
              <a:tabLst/>
              <a:defRPr/>
            </a:pPr>
            <a:r>
              <a:rPr kumimoji="0" lang="en-US" altLang="de-DE" sz="2400" b="0" i="0" u="none" strike="noStrike" kern="0" cap="none" spc="0" normalizeH="0" baseline="0" noProof="0">
                <a:ln>
                  <a:noFill/>
                </a:ln>
                <a:solidFill>
                  <a:srgbClr val="000000"/>
                </a:solidFill>
                <a:effectLst/>
                <a:uLnTx/>
                <a:uFillTx/>
                <a:latin typeface="+mj-lt"/>
                <a:ea typeface="+mj-ea"/>
                <a:cs typeface="+mj-cs"/>
              </a:rPr>
              <a:t>(</a:t>
            </a:r>
            <a:r>
              <a:rPr kumimoji="0" lang="en-US" altLang="de-DE" sz="2400" b="0" i="0" u="none" strike="noStrike" kern="0" cap="none" spc="0" normalizeH="0" baseline="0" noProof="0" err="1">
                <a:ln>
                  <a:noFill/>
                </a:ln>
                <a:solidFill>
                  <a:srgbClr val="000000"/>
                </a:solidFill>
                <a:effectLst/>
                <a:uLnTx/>
                <a:uFillTx/>
                <a:latin typeface="+mj-lt"/>
                <a:ea typeface="+mj-ea"/>
                <a:cs typeface="+mj-cs"/>
              </a:rPr>
              <a:t>Titel</a:t>
            </a:r>
            <a:r>
              <a:rPr kumimoji="0" lang="en-US" altLang="de-DE" sz="2400" b="0" i="0" u="none" strike="noStrike" kern="0" cap="none" spc="0" normalizeH="0" baseline="0" noProof="0">
                <a:ln>
                  <a:noFill/>
                </a:ln>
                <a:solidFill>
                  <a:srgbClr val="000000"/>
                </a:solidFill>
                <a:effectLst/>
                <a:uLnTx/>
                <a:uFillTx/>
                <a:latin typeface="+mj-lt"/>
                <a:ea typeface="+mj-ea"/>
                <a:cs typeface="+mj-cs"/>
              </a:rPr>
              <a:t> der </a:t>
            </a:r>
            <a:r>
              <a:rPr kumimoji="0" lang="en-US" altLang="de-DE" sz="2400" b="0" i="0" u="none" strike="noStrike" kern="0" cap="none" spc="0" normalizeH="0" baseline="0" noProof="0" err="1">
                <a:ln>
                  <a:noFill/>
                </a:ln>
                <a:solidFill>
                  <a:srgbClr val="000000"/>
                </a:solidFill>
                <a:effectLst/>
                <a:uLnTx/>
                <a:uFillTx/>
                <a:latin typeface="+mj-lt"/>
                <a:ea typeface="+mj-ea"/>
                <a:cs typeface="+mj-cs"/>
              </a:rPr>
              <a:t>Präsentation</a:t>
            </a:r>
            <a:br>
              <a:rPr kumimoji="0" lang="en-US" altLang="de-DE" sz="2400" b="0" i="0" u="none" strike="noStrike" kern="0" cap="none" spc="0" normalizeH="0" baseline="0" noProof="0">
                <a:ln>
                  <a:noFill/>
                </a:ln>
                <a:solidFill>
                  <a:srgbClr val="000000"/>
                </a:solidFill>
                <a:effectLst/>
                <a:uLnTx/>
                <a:uFillTx/>
                <a:latin typeface="+mj-lt"/>
                <a:ea typeface="+mj-ea"/>
                <a:cs typeface="+mj-cs"/>
              </a:rPr>
            </a:br>
            <a:r>
              <a:rPr kumimoji="0" lang="en-US" altLang="de-DE" sz="2400" b="0" i="0" u="none" strike="noStrike" kern="0" cap="none" spc="0" normalizeH="0" baseline="0" noProof="0" err="1">
                <a:ln>
                  <a:noFill/>
                </a:ln>
                <a:solidFill>
                  <a:srgbClr val="000000"/>
                </a:solidFill>
                <a:effectLst/>
                <a:uLnTx/>
                <a:uFillTx/>
                <a:latin typeface="+mj-lt"/>
                <a:ea typeface="+mj-ea"/>
                <a:cs typeface="+mj-cs"/>
              </a:rPr>
              <a:t>Platzhalter</a:t>
            </a:r>
            <a:r>
              <a:rPr kumimoji="0" lang="en-US" altLang="de-DE" sz="2400" b="0" i="0" u="none" strike="noStrike" kern="0" cap="none" spc="0" normalizeH="0" baseline="0" noProof="0">
                <a:ln>
                  <a:noFill/>
                </a:ln>
                <a:solidFill>
                  <a:srgbClr val="000000"/>
                </a:solidFill>
                <a:effectLst/>
                <a:uLnTx/>
                <a:uFillTx/>
                <a:latin typeface="+mj-lt"/>
                <a:ea typeface="+mj-ea"/>
                <a:cs typeface="+mj-cs"/>
              </a:rPr>
              <a:t>)</a:t>
            </a:r>
            <a:br>
              <a:rPr kumimoji="0" lang="en-US" altLang="de-DE" sz="2400" b="0" i="0" u="none" strike="noStrike" kern="0" cap="none" spc="0" normalizeH="0" baseline="0" noProof="0">
                <a:ln>
                  <a:noFill/>
                </a:ln>
                <a:solidFill>
                  <a:srgbClr val="000000"/>
                </a:solidFill>
                <a:effectLst/>
                <a:uLnTx/>
                <a:uFillTx/>
                <a:latin typeface="+mj-lt"/>
                <a:ea typeface="+mj-ea"/>
                <a:cs typeface="+mj-cs"/>
              </a:rPr>
            </a:br>
            <a:br>
              <a:rPr kumimoji="0" lang="en-US" altLang="de-DE" sz="1800" b="0" i="0" u="none" strike="noStrike" kern="0" cap="none" spc="0" normalizeH="0" baseline="0" noProof="0">
                <a:ln>
                  <a:noFill/>
                </a:ln>
                <a:solidFill>
                  <a:srgbClr val="000000"/>
                </a:solidFill>
                <a:effectLst/>
                <a:uLnTx/>
                <a:uFillTx/>
                <a:latin typeface="+mj-lt"/>
                <a:ea typeface="+mj-ea"/>
                <a:cs typeface="+mj-cs"/>
              </a:rPr>
            </a:br>
            <a:r>
              <a:rPr kumimoji="0" lang="en-US" altLang="de-DE" sz="1800" b="0" i="0" u="none" strike="noStrike" kern="0" cap="none" spc="0" normalizeH="0" baseline="0" noProof="0">
                <a:ln>
                  <a:noFill/>
                </a:ln>
                <a:solidFill>
                  <a:srgbClr val="7F7F7F"/>
                </a:solidFill>
                <a:effectLst/>
                <a:uLnTx/>
                <a:uFillTx/>
                <a:latin typeface="+mj-lt"/>
                <a:ea typeface="+mj-ea"/>
                <a:cs typeface="+mj-cs"/>
              </a:rPr>
              <a:t>Position/</a:t>
            </a:r>
            <a:r>
              <a:rPr kumimoji="0" lang="en-US" altLang="de-DE" sz="1800" b="0" i="0" u="none" strike="noStrike" kern="0" cap="none" spc="0" normalizeH="0" baseline="0" noProof="0" err="1">
                <a:ln>
                  <a:noFill/>
                </a:ln>
                <a:solidFill>
                  <a:srgbClr val="7F7F7F"/>
                </a:solidFill>
                <a:effectLst/>
                <a:uLnTx/>
                <a:uFillTx/>
                <a:latin typeface="+mj-lt"/>
                <a:ea typeface="+mj-ea"/>
                <a:cs typeface="+mj-cs"/>
              </a:rPr>
              <a:t>Titel</a:t>
            </a:r>
            <a:br>
              <a:rPr kumimoji="0" lang="en-US" altLang="de-DE" sz="1800" b="0" i="0" u="none" strike="noStrike" kern="0" cap="none" spc="0" normalizeH="0" baseline="0" noProof="0">
                <a:ln>
                  <a:noFill/>
                </a:ln>
                <a:solidFill>
                  <a:srgbClr val="000000"/>
                </a:solidFill>
                <a:effectLst/>
                <a:uLnTx/>
                <a:uFillTx/>
                <a:latin typeface="+mj-lt"/>
                <a:ea typeface="+mj-ea"/>
                <a:cs typeface="+mj-cs"/>
              </a:rPr>
            </a:br>
            <a:r>
              <a:rPr kumimoji="0" lang="en-US" altLang="de-DE" sz="1800" b="0" i="0" u="none" strike="noStrike" kern="0" cap="none" spc="0" normalizeH="0" baseline="0" noProof="0" err="1">
                <a:ln>
                  <a:noFill/>
                </a:ln>
                <a:solidFill>
                  <a:srgbClr val="000000"/>
                </a:solidFill>
                <a:effectLst/>
                <a:uLnTx/>
                <a:uFillTx/>
                <a:latin typeface="+mj-lt"/>
                <a:ea typeface="+mj-ea"/>
                <a:cs typeface="+mj-cs"/>
              </a:rPr>
              <a:t>Vorname</a:t>
            </a:r>
            <a:r>
              <a:rPr kumimoji="0" lang="en-US" altLang="de-DE" sz="1800" b="0" i="0" u="none" strike="noStrike" kern="0" cap="none" spc="0" normalizeH="0" baseline="0" noProof="0">
                <a:ln>
                  <a:noFill/>
                </a:ln>
                <a:solidFill>
                  <a:srgbClr val="000000"/>
                </a:solidFill>
                <a:effectLst/>
                <a:uLnTx/>
                <a:uFillTx/>
                <a:latin typeface="+mj-lt"/>
                <a:ea typeface="+mj-ea"/>
                <a:cs typeface="+mj-cs"/>
              </a:rPr>
              <a:t> </a:t>
            </a:r>
            <a:r>
              <a:rPr kumimoji="0" lang="en-US" altLang="de-DE" sz="1800" b="0" i="0" u="none" strike="noStrike" kern="0" cap="none" spc="0" normalizeH="0" baseline="0" noProof="0" err="1">
                <a:ln>
                  <a:noFill/>
                </a:ln>
                <a:solidFill>
                  <a:srgbClr val="000000"/>
                </a:solidFill>
                <a:effectLst/>
                <a:uLnTx/>
                <a:uFillTx/>
                <a:latin typeface="+mj-lt"/>
                <a:ea typeface="+mj-ea"/>
                <a:cs typeface="+mj-cs"/>
              </a:rPr>
              <a:t>Nachname</a:t>
            </a:r>
            <a:br>
              <a:rPr kumimoji="0" lang="en-US" altLang="de-DE" sz="1800" b="0" i="0" u="none" strike="noStrike" kern="0" cap="none" spc="0" normalizeH="0" baseline="0" noProof="0">
                <a:ln>
                  <a:noFill/>
                </a:ln>
                <a:solidFill>
                  <a:srgbClr val="000000"/>
                </a:solidFill>
                <a:effectLst/>
                <a:uLnTx/>
                <a:uFillTx/>
                <a:latin typeface="+mj-lt"/>
                <a:ea typeface="+mj-ea"/>
                <a:cs typeface="+mj-cs"/>
              </a:rPr>
            </a:br>
            <a:r>
              <a:rPr kumimoji="0" lang="en-US" altLang="de-DE" sz="1800" b="0" i="0" u="none" strike="noStrike" kern="0" cap="none" spc="0" normalizeH="0" baseline="0" noProof="0">
                <a:ln>
                  <a:noFill/>
                </a:ln>
                <a:solidFill>
                  <a:srgbClr val="7F7F7F"/>
                </a:solidFill>
                <a:effectLst/>
                <a:uLnTx/>
                <a:uFillTx/>
                <a:latin typeface="+mj-lt"/>
                <a:ea typeface="+mj-ea"/>
                <a:cs typeface="+mj-cs"/>
              </a:rPr>
              <a:t>Werner Sobek </a:t>
            </a:r>
            <a:r>
              <a:rPr kumimoji="0" lang="en-US" altLang="de-DE" sz="1800" b="0" i="0" u="none" strike="noStrike" kern="0" cap="none" spc="0" normalizeH="0" baseline="0" noProof="0" err="1">
                <a:ln>
                  <a:noFill/>
                </a:ln>
                <a:solidFill>
                  <a:srgbClr val="7F7F7F"/>
                </a:solidFill>
                <a:effectLst/>
                <a:uLnTx/>
                <a:uFillTx/>
                <a:latin typeface="+mj-lt"/>
                <a:ea typeface="+mj-ea"/>
                <a:cs typeface="+mj-cs"/>
              </a:rPr>
              <a:t>Standort</a:t>
            </a:r>
            <a:br>
              <a:rPr kumimoji="0" lang="en-US" altLang="de-DE" sz="1800" b="0" i="0" u="none" strike="noStrike" kern="0" cap="none" spc="0" normalizeH="0" baseline="0" noProof="0">
                <a:ln>
                  <a:noFill/>
                </a:ln>
                <a:solidFill>
                  <a:srgbClr val="7F7F7F"/>
                </a:solidFill>
                <a:effectLst/>
                <a:uLnTx/>
                <a:uFillTx/>
                <a:latin typeface="+mj-lt"/>
                <a:ea typeface="+mj-ea"/>
                <a:cs typeface="+mj-cs"/>
              </a:rPr>
            </a:br>
            <a:br>
              <a:rPr kumimoji="0" lang="en-US" altLang="de-DE" sz="1800" b="0" i="0" u="none" strike="noStrike" kern="0" cap="none" spc="0" normalizeH="0" baseline="0" noProof="0">
                <a:ln>
                  <a:noFill/>
                </a:ln>
                <a:solidFill>
                  <a:srgbClr val="7F7F7F"/>
                </a:solidFill>
                <a:effectLst/>
                <a:uLnTx/>
                <a:uFillTx/>
                <a:latin typeface="+mj-lt"/>
                <a:ea typeface="+mj-ea"/>
                <a:cs typeface="+mj-cs"/>
              </a:rPr>
            </a:br>
            <a:r>
              <a:rPr kumimoji="0" lang="en-US" altLang="de-DE" sz="1800" b="0" i="0" u="none" strike="noStrike" kern="0" cap="none" spc="0" normalizeH="0" baseline="0" noProof="0">
                <a:ln>
                  <a:noFill/>
                </a:ln>
                <a:solidFill>
                  <a:srgbClr val="7F7F7F"/>
                </a:solidFill>
                <a:effectLst/>
                <a:uLnTx/>
                <a:uFillTx/>
                <a:latin typeface="+mj-lt"/>
                <a:ea typeface="+mj-ea"/>
                <a:cs typeface="+mj-cs"/>
              </a:rPr>
              <a:t>Ort, TT MM JJJJ</a:t>
            </a:r>
          </a:p>
        </p:txBody>
      </p:sp>
    </p:spTree>
    <p:extLst>
      <p:ext uri="{BB962C8B-B14F-4D97-AF65-F5344CB8AC3E}">
        <p14:creationId xmlns:p14="http://schemas.microsoft.com/office/powerpoint/2010/main" val="5496145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irmengruppe">
    <p:spTree>
      <p:nvGrpSpPr>
        <p:cNvPr id="1" name=""/>
        <p:cNvGrpSpPr/>
        <p:nvPr/>
      </p:nvGrpSpPr>
      <p:grpSpPr>
        <a:xfrm>
          <a:off x="0" y="0"/>
          <a:ext cx="0" cy="0"/>
          <a:chOff x="0" y="0"/>
          <a:chExt cx="0" cy="0"/>
        </a:xfrm>
      </p:grpSpPr>
      <p:sp>
        <p:nvSpPr>
          <p:cNvPr id="20" name="Text Box 3"/>
          <p:cNvSpPr txBox="1">
            <a:spLocks noChangeArrowheads="1"/>
          </p:cNvSpPr>
          <p:nvPr userDrawn="1"/>
        </p:nvSpPr>
        <p:spPr bwMode="auto">
          <a:xfrm>
            <a:off x="5025156" y="347663"/>
            <a:ext cx="3778360" cy="46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err="1">
                <a:ln>
                  <a:noFill/>
                </a:ln>
                <a:solidFill>
                  <a:srgbClr val="7F7F7F"/>
                </a:solidFill>
                <a:effectLst/>
                <a:uLnTx/>
                <a:uFillTx/>
                <a:latin typeface="FuturaT"/>
              </a:rPr>
              <a:t>Gründung</a:t>
            </a:r>
            <a:endParaRPr kumimoji="0" lang="en-US" altLang="de-DE" sz="1800" b="0" i="0" u="none" strike="noStrike" kern="0" cap="none" spc="0" normalizeH="0" baseline="0" noProof="0">
              <a:ln>
                <a:noFill/>
              </a:ln>
              <a:solidFill>
                <a:srgbClr val="7F7F7F"/>
              </a:solidFill>
              <a:effectLst/>
              <a:uLnTx/>
              <a:uFillTx/>
              <a:latin typeface="FuturaT"/>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a:ln>
                  <a:noFill/>
                </a:ln>
                <a:solidFill>
                  <a:srgbClr val="000000"/>
                </a:solidFill>
                <a:effectLst/>
                <a:uLnTx/>
                <a:uFillTx/>
                <a:latin typeface="FuturaT" pitchFamily="34" charset="0"/>
              </a:rPr>
              <a:t>1992</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a:ln>
                <a:noFill/>
              </a:ln>
              <a:solidFill>
                <a:srgbClr val="969696"/>
              </a:solidFill>
              <a:effectLst/>
              <a:uLnTx/>
              <a:uFillTx/>
              <a:latin typeface="FuturaT"/>
            </a:endParaRPr>
          </a:p>
        </p:txBody>
      </p:sp>
      <p:sp>
        <p:nvSpPr>
          <p:cNvPr id="21" name="Text Box 4"/>
          <p:cNvSpPr txBox="1">
            <a:spLocks noChangeArrowheads="1"/>
          </p:cNvSpPr>
          <p:nvPr userDrawn="1"/>
        </p:nvSpPr>
        <p:spPr bwMode="auto">
          <a:xfrm>
            <a:off x="5025156" y="956262"/>
            <a:ext cx="3778360" cy="50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err="1">
                <a:ln>
                  <a:noFill/>
                </a:ln>
                <a:solidFill>
                  <a:srgbClr val="7F7F7F"/>
                </a:solidFill>
                <a:effectLst/>
                <a:uLnTx/>
                <a:uFillTx/>
                <a:latin typeface="FuturaT"/>
              </a:rPr>
              <a:t>Mitarbeiter</a:t>
            </a:r>
            <a:endParaRPr kumimoji="0" lang="en-US" altLang="de-DE" sz="1800" b="0" i="0" u="none" strike="noStrike" kern="0" cap="none" spc="0" normalizeH="0" baseline="0" noProof="0">
              <a:ln>
                <a:noFill/>
              </a:ln>
              <a:solidFill>
                <a:srgbClr val="7F7F7F"/>
              </a:solidFill>
              <a:effectLst/>
              <a:uLnTx/>
              <a:uFillTx/>
              <a:latin typeface="FuturaT"/>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a:ln>
                  <a:noFill/>
                </a:ln>
                <a:solidFill>
                  <a:srgbClr val="000000"/>
                </a:solidFill>
                <a:effectLst/>
                <a:uLnTx/>
                <a:uFillTx/>
                <a:latin typeface="FuturaT" pitchFamily="34" charset="0"/>
              </a:rPr>
              <a:t>350</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a:ln>
                <a:noFill/>
              </a:ln>
              <a:solidFill>
                <a:srgbClr val="969696"/>
              </a:solidFill>
              <a:effectLst/>
              <a:uLnTx/>
              <a:uFillTx/>
              <a:latin typeface="FuturaT"/>
            </a:endParaRPr>
          </a:p>
        </p:txBody>
      </p:sp>
      <p:sp>
        <p:nvSpPr>
          <p:cNvPr id="22" name="Text Box 7"/>
          <p:cNvSpPr txBox="1">
            <a:spLocks noChangeArrowheads="1"/>
          </p:cNvSpPr>
          <p:nvPr userDrawn="1"/>
        </p:nvSpPr>
        <p:spPr bwMode="auto">
          <a:xfrm>
            <a:off x="5025157" y="1559146"/>
            <a:ext cx="3778360" cy="5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err="1">
                <a:ln>
                  <a:noFill/>
                </a:ln>
                <a:solidFill>
                  <a:srgbClr val="7F7F7F"/>
                </a:solidFill>
                <a:effectLst/>
                <a:uLnTx/>
                <a:uFillTx/>
                <a:latin typeface="FuturaT"/>
              </a:rPr>
              <a:t>Gründer</a:t>
            </a:r>
            <a:endParaRPr kumimoji="0" lang="en-US" altLang="de-DE" sz="1800" b="0" i="0" u="none" strike="noStrike" kern="0" cap="none" spc="0" normalizeH="0" baseline="0" noProof="0">
              <a:ln>
                <a:noFill/>
              </a:ln>
              <a:solidFill>
                <a:srgbClr val="7F7F7F"/>
              </a:solidFill>
              <a:effectLst/>
              <a:uLnTx/>
              <a:uFillTx/>
              <a:latin typeface="FuturaT"/>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a:ln>
                  <a:noFill/>
                </a:ln>
                <a:solidFill>
                  <a:srgbClr val="000000"/>
                </a:solidFill>
                <a:effectLst/>
                <a:uLnTx/>
                <a:uFillTx/>
                <a:latin typeface="FuturaT" pitchFamily="34" charset="0"/>
              </a:rPr>
              <a:t>Prof. Dr. Dr. </a:t>
            </a:r>
            <a:r>
              <a:rPr kumimoji="0" lang="en-US" altLang="de-DE" sz="1800" b="0" i="0" u="none" strike="noStrike" kern="0" cap="none" spc="0" normalizeH="0" baseline="0" noProof="0" err="1">
                <a:ln>
                  <a:noFill/>
                </a:ln>
                <a:solidFill>
                  <a:srgbClr val="000000"/>
                </a:solidFill>
                <a:effectLst/>
                <a:uLnTx/>
                <a:uFillTx/>
                <a:latin typeface="FuturaT" pitchFamily="34" charset="0"/>
              </a:rPr>
              <a:t>E.h.</a:t>
            </a:r>
            <a:r>
              <a:rPr kumimoji="0" lang="en-US" altLang="de-DE" sz="1800" b="0" i="0" u="none" strike="noStrike" kern="0" cap="none" spc="0" normalizeH="0" baseline="0" noProof="0">
                <a:ln>
                  <a:noFill/>
                </a:ln>
                <a:solidFill>
                  <a:srgbClr val="000000"/>
                </a:solidFill>
                <a:effectLst/>
                <a:uLnTx/>
                <a:uFillTx/>
                <a:latin typeface="FuturaT" pitchFamily="34" charset="0"/>
              </a:rPr>
              <a:t> Dr. </a:t>
            </a:r>
            <a:r>
              <a:rPr kumimoji="0" lang="en-US" altLang="de-DE" sz="1800" b="0" i="0" u="none" strike="noStrike" kern="0" cap="none" spc="0" normalizeH="0" baseline="0" noProof="0" err="1">
                <a:ln>
                  <a:noFill/>
                </a:ln>
                <a:solidFill>
                  <a:srgbClr val="000000"/>
                </a:solidFill>
                <a:effectLst/>
                <a:uLnTx/>
                <a:uFillTx/>
                <a:latin typeface="FuturaT" pitchFamily="34" charset="0"/>
              </a:rPr>
              <a:t>h.c</a:t>
            </a:r>
            <a:r>
              <a:rPr kumimoji="0" lang="en-US" altLang="de-DE" sz="1800" b="0" i="0" u="none" strike="noStrike" kern="0" cap="none" spc="0" normalizeH="0" baseline="0" noProof="0">
                <a:ln>
                  <a:noFill/>
                </a:ln>
                <a:solidFill>
                  <a:srgbClr val="000000"/>
                </a:solidFill>
                <a:effectLst/>
                <a:uLnTx/>
                <a:uFillTx/>
                <a:latin typeface="FuturaT" pitchFamily="34" charset="0"/>
              </a:rPr>
              <a:t>. Werner </a:t>
            </a:r>
            <a:r>
              <a:rPr kumimoji="0" lang="en-US" altLang="de-DE" sz="1800" b="0" i="0" u="none" strike="noStrike" kern="0" cap="none" spc="0" normalizeH="0" baseline="0" noProof="0" err="1">
                <a:ln>
                  <a:noFill/>
                </a:ln>
                <a:solidFill>
                  <a:srgbClr val="000000"/>
                </a:solidFill>
                <a:effectLst/>
                <a:uLnTx/>
                <a:uFillTx/>
                <a:latin typeface="FuturaT" pitchFamily="34" charset="0"/>
              </a:rPr>
              <a:t>Sobek</a:t>
            </a:r>
            <a:endParaRPr kumimoji="0" lang="en-US" altLang="de-DE" sz="1800" b="0" i="0" u="none" strike="noStrike" kern="0" cap="none" spc="0" normalizeH="0" baseline="0" noProof="0">
              <a:ln>
                <a:noFill/>
              </a:ln>
              <a:solidFill>
                <a:srgbClr val="000000"/>
              </a:solidFill>
              <a:effectLst/>
              <a:uLnTx/>
              <a:uFillTx/>
              <a:latin typeface="FuturaT"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a:ln>
                <a:noFill/>
              </a:ln>
              <a:solidFill>
                <a:srgbClr val="969696"/>
              </a:solidFill>
              <a:effectLst/>
              <a:uLnTx/>
              <a:uFillTx/>
              <a:latin typeface="FuturaT"/>
            </a:endParaRPr>
          </a:p>
        </p:txBody>
      </p:sp>
      <p:sp>
        <p:nvSpPr>
          <p:cNvPr id="23" name="Text Box 10"/>
          <p:cNvSpPr txBox="1">
            <a:spLocks noChangeArrowheads="1"/>
          </p:cNvSpPr>
          <p:nvPr userDrawn="1"/>
        </p:nvSpPr>
        <p:spPr bwMode="auto">
          <a:xfrm>
            <a:off x="5025156" y="2175861"/>
            <a:ext cx="3778360" cy="274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FuturaT" pitchFamily="34" charset="0"/>
              </a:defRPr>
            </a:lvl1pPr>
            <a:lvl2pPr marL="742950" indent="-285750" eaLnBrk="0" hangingPunct="0">
              <a:defRPr sz="2400">
                <a:solidFill>
                  <a:schemeClr val="tx1"/>
                </a:solidFill>
                <a:latin typeface="FuturaT" pitchFamily="34" charset="0"/>
              </a:defRPr>
            </a:lvl2pPr>
            <a:lvl3pPr marL="1143000" indent="-228600" eaLnBrk="0" hangingPunct="0">
              <a:defRPr sz="2400">
                <a:solidFill>
                  <a:schemeClr val="tx1"/>
                </a:solidFill>
                <a:latin typeface="FuturaT" pitchFamily="34" charset="0"/>
              </a:defRPr>
            </a:lvl3pPr>
            <a:lvl4pPr marL="1600200" indent="-228600" eaLnBrk="0" hangingPunct="0">
              <a:defRPr sz="2400">
                <a:solidFill>
                  <a:schemeClr val="tx1"/>
                </a:solidFill>
                <a:latin typeface="FuturaT" pitchFamily="34" charset="0"/>
              </a:defRPr>
            </a:lvl4pPr>
            <a:lvl5pPr marL="2057400" indent="-228600" eaLnBrk="0" hangingPunct="0">
              <a:defRPr sz="2400">
                <a:solidFill>
                  <a:schemeClr val="tx1"/>
                </a:solidFill>
                <a:latin typeface="FuturaT" pitchFamily="34" charset="0"/>
              </a:defRPr>
            </a:lvl5pPr>
            <a:lvl6pPr marL="2514600" indent="-228600" eaLnBrk="0" fontAlgn="base" hangingPunct="0">
              <a:spcBef>
                <a:spcPct val="0"/>
              </a:spcBef>
              <a:spcAft>
                <a:spcPct val="0"/>
              </a:spcAft>
              <a:defRPr sz="2400">
                <a:solidFill>
                  <a:schemeClr val="tx1"/>
                </a:solidFill>
                <a:latin typeface="FuturaT" pitchFamily="34" charset="0"/>
              </a:defRPr>
            </a:lvl6pPr>
            <a:lvl7pPr marL="2971800" indent="-228600" eaLnBrk="0" fontAlgn="base" hangingPunct="0">
              <a:spcBef>
                <a:spcPct val="0"/>
              </a:spcBef>
              <a:spcAft>
                <a:spcPct val="0"/>
              </a:spcAft>
              <a:defRPr sz="2400">
                <a:solidFill>
                  <a:schemeClr val="tx1"/>
                </a:solidFill>
                <a:latin typeface="FuturaT" pitchFamily="34" charset="0"/>
              </a:defRPr>
            </a:lvl7pPr>
            <a:lvl8pPr marL="3429000" indent="-228600" eaLnBrk="0" fontAlgn="base" hangingPunct="0">
              <a:spcBef>
                <a:spcPct val="0"/>
              </a:spcBef>
              <a:spcAft>
                <a:spcPct val="0"/>
              </a:spcAft>
              <a:defRPr sz="2400">
                <a:solidFill>
                  <a:schemeClr val="tx1"/>
                </a:solidFill>
                <a:latin typeface="FuturaT" pitchFamily="34" charset="0"/>
              </a:defRPr>
            </a:lvl8pPr>
            <a:lvl9pPr marL="3886200" indent="-228600" eaLnBrk="0" fontAlgn="base" hangingPunct="0">
              <a:spcBef>
                <a:spcPct val="0"/>
              </a:spcBef>
              <a:spcAft>
                <a:spcPct val="0"/>
              </a:spcAft>
              <a:defRPr sz="2400">
                <a:solidFill>
                  <a:schemeClr val="tx1"/>
                </a:solidFill>
                <a:latin typeface="FuturaT"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err="1">
                <a:ln>
                  <a:noFill/>
                </a:ln>
                <a:solidFill>
                  <a:srgbClr val="7F7F7F"/>
                </a:solidFill>
                <a:effectLst/>
                <a:uLnTx/>
                <a:uFillTx/>
                <a:latin typeface="FuturaT"/>
              </a:rPr>
              <a:t>Standorte</a:t>
            </a:r>
            <a:r>
              <a:rPr kumimoji="0" lang="en-US" altLang="de-DE" sz="1800" b="0" i="0" u="none" strike="noStrike" kern="0" cap="none" spc="0" normalizeH="0" baseline="0" noProof="0">
                <a:ln>
                  <a:noFill/>
                </a:ln>
                <a:solidFill>
                  <a:srgbClr val="7F7F7F"/>
                </a:solidFill>
                <a:effectLst/>
                <a:uLnTx/>
                <a:uFillTx/>
                <a:latin typeface="FuturaT"/>
              </a:rPr>
              <a:t> </a:t>
            </a:r>
            <a:r>
              <a:rPr kumimoji="0" lang="en-US" altLang="de-DE" sz="1800" b="0" i="0" u="none" strike="noStrike" kern="0" cap="none" spc="0" normalizeH="0" baseline="0" noProof="0" err="1">
                <a:ln>
                  <a:noFill/>
                </a:ln>
                <a:solidFill>
                  <a:srgbClr val="7F7F7F"/>
                </a:solidFill>
                <a:effectLst/>
                <a:uLnTx/>
                <a:uFillTx/>
                <a:latin typeface="FuturaT"/>
              </a:rPr>
              <a:t>weltweit</a:t>
            </a:r>
            <a:endParaRPr kumimoji="0" lang="en-US" altLang="de-DE" sz="1800" b="0" i="0" u="none" strike="noStrike" kern="0" cap="none" spc="0" normalizeH="0" baseline="0" noProof="0">
              <a:ln>
                <a:noFill/>
              </a:ln>
              <a:solidFill>
                <a:srgbClr val="7F7F7F"/>
              </a:solidFill>
              <a:effectLst/>
              <a:uLnTx/>
              <a:uFillTx/>
              <a:latin typeface="FuturaT"/>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a:ln>
                  <a:noFill/>
                </a:ln>
                <a:solidFill>
                  <a:srgbClr val="000000"/>
                </a:solidFill>
                <a:effectLst/>
                <a:uLnTx/>
                <a:uFillTx/>
                <a:latin typeface="FuturaT" pitchFamily="34" charset="0"/>
              </a:rPr>
              <a:t>Stuttgart, Berlin, Buenos Aires, Dubai,</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a:ln>
                  <a:noFill/>
                </a:ln>
                <a:solidFill>
                  <a:srgbClr val="000000"/>
                </a:solidFill>
                <a:effectLst/>
                <a:uLnTx/>
                <a:uFillTx/>
                <a:latin typeface="FuturaT" pitchFamily="34" charset="0"/>
              </a:rPr>
              <a:t>Frankfurt, Hamburg, Istanbul, </a:t>
            </a:r>
            <a:r>
              <a:rPr kumimoji="0" lang="en-US" altLang="de-DE" sz="1800" b="0" i="0" u="none" strike="noStrike" kern="0" cap="none" spc="0" normalizeH="0" baseline="0" noProof="0" err="1">
                <a:ln>
                  <a:noFill/>
                </a:ln>
                <a:solidFill>
                  <a:srgbClr val="000000"/>
                </a:solidFill>
                <a:effectLst/>
                <a:uLnTx/>
                <a:uFillTx/>
                <a:latin typeface="FuturaT" pitchFamily="34" charset="0"/>
              </a:rPr>
              <a:t>Moskau</a:t>
            </a:r>
            <a:r>
              <a:rPr kumimoji="0" lang="en-US" altLang="de-DE" sz="1800" b="0" i="0" u="none" strike="noStrike" kern="0" cap="none" spc="0" normalizeH="0" baseline="0" noProof="0">
                <a:ln>
                  <a:noFill/>
                </a:ln>
                <a:solidFill>
                  <a:srgbClr val="000000"/>
                </a:solidFill>
                <a:effectLst/>
                <a:uLnTx/>
                <a:uFillTx/>
                <a:latin typeface="FuturaT" pitchFamily="34"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de-DE" sz="1800" b="0" i="0" u="none" strike="noStrike" kern="0" cap="none" spc="0" normalizeH="0" baseline="0" noProof="0">
                <a:ln>
                  <a:noFill/>
                </a:ln>
                <a:solidFill>
                  <a:srgbClr val="000000"/>
                </a:solidFill>
                <a:effectLst/>
                <a:uLnTx/>
                <a:uFillTx/>
                <a:latin typeface="FuturaT" pitchFamily="34" charset="0"/>
              </a:rPr>
              <a:t>New York, Wien</a:t>
            </a:r>
          </a:p>
        </p:txBody>
      </p:sp>
      <p:sp>
        <p:nvSpPr>
          <p:cNvPr id="24" name="Rectangle 15"/>
          <p:cNvSpPr>
            <a:spLocks noChangeArrowheads="1"/>
          </p:cNvSpPr>
          <p:nvPr userDrawn="1"/>
        </p:nvSpPr>
        <p:spPr bwMode="auto">
          <a:xfrm>
            <a:off x="361433" y="285170"/>
            <a:ext cx="3747018" cy="7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marL="0" marR="0" lvl="0" indent="0" algn="l" defTabSz="914400" eaLnBrk="0"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000000"/>
                </a:solidFill>
                <a:effectLst/>
                <a:uLnTx/>
                <a:uFillTx/>
                <a:latin typeface="FuturaT" pitchFamily="34" charset="0"/>
              </a:rPr>
              <a:t>Werner Sobek</a:t>
            </a:r>
          </a:p>
        </p:txBody>
      </p:sp>
    </p:spTree>
    <p:extLst>
      <p:ext uri="{BB962C8B-B14F-4D97-AF65-F5344CB8AC3E}">
        <p14:creationId xmlns:p14="http://schemas.microsoft.com/office/powerpoint/2010/main" val="17289366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eltkarte">
    <p:bg>
      <p:bgRef idx="1001">
        <a:schemeClr val="bg1"/>
      </p:bgRef>
    </p:bg>
    <p:spTree>
      <p:nvGrpSpPr>
        <p:cNvPr id="1" name=""/>
        <p:cNvGrpSpPr/>
        <p:nvPr/>
      </p:nvGrpSpPr>
      <p:grpSpPr>
        <a:xfrm>
          <a:off x="0" y="0"/>
          <a:ext cx="0" cy="0"/>
          <a:chOff x="0" y="0"/>
          <a:chExt cx="0" cy="0"/>
        </a:xfrm>
      </p:grpSpPr>
      <p:sp>
        <p:nvSpPr>
          <p:cNvPr id="21" name="Rechteck 20"/>
          <p:cNvSpPr/>
          <p:nvPr userDrawn="1"/>
        </p:nvSpPr>
        <p:spPr>
          <a:xfrm>
            <a:off x="342709" y="4594751"/>
            <a:ext cx="1428035" cy="153888"/>
          </a:xfrm>
          <a:prstGeom prst="rect">
            <a:avLst/>
          </a:prstGeom>
        </p:spPr>
        <p:txBody>
          <a:bodyPr wrap="square" lIns="0" tIns="0" rIns="0" bIns="0" numCol="1" spcCol="108000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a:ln>
                  <a:noFill/>
                </a:ln>
                <a:solidFill>
                  <a:srgbClr val="000000"/>
                </a:solidFill>
                <a:effectLst/>
                <a:uLnTx/>
                <a:uFillTx/>
              </a:rPr>
              <a:t>Projekte weltweit</a:t>
            </a:r>
          </a:p>
        </p:txBody>
      </p:sp>
      <p:sp>
        <p:nvSpPr>
          <p:cNvPr id="22" name="Rechteck 21"/>
          <p:cNvSpPr/>
          <p:nvPr userDrawn="1"/>
        </p:nvSpPr>
        <p:spPr>
          <a:xfrm>
            <a:off x="342709" y="4744564"/>
            <a:ext cx="1428035" cy="153888"/>
          </a:xfrm>
          <a:prstGeom prst="rect">
            <a:avLst/>
          </a:prstGeom>
        </p:spPr>
        <p:txBody>
          <a:bodyPr wrap="square" lIns="0" tIns="0" rIns="0" bIns="0" numCol="1" spcCol="108000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a:ln>
                  <a:noFill/>
                </a:ln>
                <a:solidFill>
                  <a:srgbClr val="000000"/>
                </a:solidFill>
                <a:effectLst/>
                <a:uLnTx/>
                <a:uFillTx/>
              </a:rPr>
              <a:t>Werner Sobek Standorte</a:t>
            </a:r>
          </a:p>
        </p:txBody>
      </p:sp>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99265" t="50000" b="-2"/>
          <a:stretch/>
        </p:blipFill>
        <p:spPr>
          <a:xfrm>
            <a:off x="214565" y="4775875"/>
            <a:ext cx="67235" cy="77513"/>
          </a:xfrm>
          <a:prstGeom prst="rect">
            <a:avLst/>
          </a:prstGeom>
        </p:spPr>
      </p:pic>
      <p:pic>
        <p:nvPicPr>
          <p:cNvPr id="8" name="Grafik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99265" b="49999"/>
          <a:stretch/>
        </p:blipFill>
        <p:spPr>
          <a:xfrm>
            <a:off x="220335" y="4647378"/>
            <a:ext cx="67235" cy="77513"/>
          </a:xfrm>
          <a:prstGeom prst="rect">
            <a:avLst/>
          </a:prstGeom>
        </p:spPr>
      </p:pic>
      <p:pic>
        <p:nvPicPr>
          <p:cNvPr id="3" name="Grafik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309" t="-6177" r="-2167"/>
          <a:stretch/>
        </p:blipFill>
        <p:spPr>
          <a:xfrm>
            <a:off x="0" y="1"/>
            <a:ext cx="9144000" cy="4922332"/>
          </a:xfrm>
          <a:prstGeom prst="rect">
            <a:avLst/>
          </a:prstGeom>
        </p:spPr>
      </p:pic>
    </p:spTree>
    <p:extLst>
      <p:ext uri="{BB962C8B-B14F-4D97-AF65-F5344CB8AC3E}">
        <p14:creationId xmlns:p14="http://schemas.microsoft.com/office/powerpoint/2010/main" val="23852636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Unsere Leistungen">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355655" y="286630"/>
            <a:ext cx="4216346" cy="82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a:solidFill>
                  <a:schemeClr val="tx1"/>
                </a:solidFill>
              </a:rPr>
              <a:t>Unsere Leistungen</a:t>
            </a:r>
          </a:p>
        </p:txBody>
      </p:sp>
      <p:sp>
        <p:nvSpPr>
          <p:cNvPr id="5" name="Rechteck 4"/>
          <p:cNvSpPr/>
          <p:nvPr userDrawn="1"/>
        </p:nvSpPr>
        <p:spPr>
          <a:xfrm>
            <a:off x="5040000" y="350130"/>
            <a:ext cx="3780150" cy="4154984"/>
          </a:xfrm>
          <a:prstGeom prst="rect">
            <a:avLst/>
          </a:prstGeom>
        </p:spPr>
        <p:txBody>
          <a:bodyPr wrap="square" lIns="0" tIns="0" rIns="0" bIns="0" numCol="1" spcCol="1080000">
            <a:spAutoFit/>
          </a:bodyPr>
          <a:lstStyle/>
          <a:p>
            <a:pPr algn="l"/>
            <a:r>
              <a:rPr lang="de-DE" spc="0" baseline="0">
                <a:solidFill>
                  <a:schemeClr val="tx1"/>
                </a:solidFill>
              </a:rPr>
              <a:t>Werner Sobek steht weltweit für Engineering, Design und Nachhaltigkeit. Wir bearbeiten alle Typen von Bauwerken und Materialien. </a:t>
            </a:r>
            <a:r>
              <a:rPr lang="de-DE" sz="1800" kern="1200" spc="0" baseline="0">
                <a:solidFill>
                  <a:schemeClr val="tx1"/>
                </a:solidFill>
                <a:effectLst/>
                <a:latin typeface="FuturaT" pitchFamily="34" charset="0"/>
                <a:ea typeface="+mn-ea"/>
                <a:cs typeface="+mn-cs"/>
              </a:rPr>
              <a:t>Besondere Schwerpunkte liegen hierbei auf dem Entwurf und </a:t>
            </a:r>
            <a:br>
              <a:rPr lang="de-DE" sz="1800" kern="1200" spc="0" baseline="0">
                <a:solidFill>
                  <a:schemeClr val="tx1"/>
                </a:solidFill>
                <a:effectLst/>
                <a:latin typeface="FuturaT" pitchFamily="34" charset="0"/>
                <a:ea typeface="+mn-ea"/>
                <a:cs typeface="+mn-cs"/>
              </a:rPr>
            </a:br>
            <a:r>
              <a:rPr lang="de-DE" sz="1800" kern="1200" spc="0" baseline="0">
                <a:solidFill>
                  <a:schemeClr val="tx1"/>
                </a:solidFill>
                <a:effectLst/>
                <a:latin typeface="FuturaT" pitchFamily="34" charset="0"/>
                <a:ea typeface="+mn-ea"/>
                <a:cs typeface="+mn-cs"/>
              </a:rPr>
              <a:t>der Planung von Tragwerk, Fassade und Technischer Gebäudeausrüstung sowie auf der bauphysikalischen Beratung.</a:t>
            </a:r>
          </a:p>
          <a:p>
            <a:pPr algn="l"/>
            <a:endParaRPr lang="de-DE" spc="0" baseline="0">
              <a:solidFill>
                <a:schemeClr val="tx1"/>
              </a:solidFill>
            </a:endParaRPr>
          </a:p>
          <a:p>
            <a:pPr algn="l"/>
            <a:r>
              <a:rPr lang="de-DE" sz="1800" kern="1200" spc="0">
                <a:solidFill>
                  <a:schemeClr val="tx1"/>
                </a:solidFill>
                <a:effectLst/>
                <a:latin typeface="FuturaT" pitchFamily="34" charset="0"/>
                <a:ea typeface="+mn-ea"/>
                <a:cs typeface="+mn-cs"/>
              </a:rPr>
              <a:t>Unser Ziel ist eine gebaute Umwelt, </a:t>
            </a:r>
            <a:br>
              <a:rPr lang="de-DE" sz="1800" kern="1200" spc="0">
                <a:solidFill>
                  <a:schemeClr val="tx1"/>
                </a:solidFill>
                <a:effectLst/>
                <a:latin typeface="FuturaT" pitchFamily="34" charset="0"/>
                <a:ea typeface="+mn-ea"/>
                <a:cs typeface="+mn-cs"/>
              </a:rPr>
            </a:br>
            <a:r>
              <a:rPr lang="de-DE" sz="1800" kern="1200" spc="0">
                <a:solidFill>
                  <a:schemeClr val="tx1"/>
                </a:solidFill>
                <a:effectLst/>
                <a:latin typeface="FuturaT" pitchFamily="34" charset="0"/>
                <a:ea typeface="+mn-ea"/>
                <a:cs typeface="+mn-cs"/>
              </a:rPr>
              <a:t>die</a:t>
            </a:r>
            <a:r>
              <a:rPr lang="de-DE" sz="1800" kern="1200" spc="0" baseline="0">
                <a:solidFill>
                  <a:schemeClr val="tx1"/>
                </a:solidFill>
                <a:effectLst/>
                <a:latin typeface="FuturaT" pitchFamily="34" charset="0"/>
                <a:ea typeface="+mn-ea"/>
                <a:cs typeface="+mn-cs"/>
              </a:rPr>
              <a:t> </a:t>
            </a:r>
            <a:r>
              <a:rPr lang="de-DE" sz="1800" kern="1200" spc="0">
                <a:solidFill>
                  <a:schemeClr val="tx1"/>
                </a:solidFill>
                <a:effectLst/>
                <a:latin typeface="FuturaT" pitchFamily="34" charset="0"/>
                <a:ea typeface="+mn-ea"/>
                <a:cs typeface="+mn-cs"/>
              </a:rPr>
              <a:t>atem</a:t>
            </a:r>
            <a:r>
              <a:rPr lang="de-DE" sz="1800" kern="1200" spc="0" baseline="0">
                <a:solidFill>
                  <a:schemeClr val="tx1"/>
                </a:solidFill>
                <a:effectLst/>
                <a:latin typeface="FuturaT" pitchFamily="34" charset="0"/>
                <a:ea typeface="+mn-ea"/>
                <a:cs typeface="+mn-cs"/>
              </a:rPr>
              <a:t>beraubend schön ist und </a:t>
            </a:r>
            <a:r>
              <a:rPr lang="de-DE" sz="1800" kern="1200" spc="-20" baseline="0">
                <a:solidFill>
                  <a:schemeClr val="tx1"/>
                </a:solidFill>
                <a:effectLst/>
                <a:latin typeface="FuturaT" pitchFamily="34" charset="0"/>
                <a:ea typeface="+mn-ea"/>
                <a:cs typeface="+mn-cs"/>
              </a:rPr>
              <a:t>die </a:t>
            </a:r>
            <a:r>
              <a:rPr lang="de-DE" sz="1800" kern="1200" spc="0" baseline="0">
                <a:solidFill>
                  <a:schemeClr val="tx1"/>
                </a:solidFill>
                <a:effectLst/>
                <a:latin typeface="FuturaT" pitchFamily="34" charset="0"/>
                <a:ea typeface="+mn-ea"/>
                <a:cs typeface="+mn-cs"/>
              </a:rPr>
              <a:t>gleichzeitig den Interessen kommender Generationen gerecht wird. Wir wollen </a:t>
            </a:r>
            <a:br>
              <a:rPr lang="de-DE" sz="1800" kern="1200" spc="0" baseline="0">
                <a:solidFill>
                  <a:schemeClr val="tx1"/>
                </a:solidFill>
                <a:effectLst/>
                <a:latin typeface="FuturaT" pitchFamily="34" charset="0"/>
                <a:ea typeface="+mn-ea"/>
                <a:cs typeface="+mn-cs"/>
              </a:rPr>
            </a:br>
            <a:r>
              <a:rPr lang="de-DE" sz="1800" kern="1200" spc="0" baseline="0">
                <a:solidFill>
                  <a:schemeClr val="tx1"/>
                </a:solidFill>
                <a:effectLst/>
                <a:latin typeface="FuturaT" pitchFamily="34" charset="0"/>
                <a:ea typeface="+mn-ea"/>
                <a:cs typeface="+mn-cs"/>
              </a:rPr>
              <a:t>für mehr Menschen emissionsfrei und </a:t>
            </a:r>
            <a:br>
              <a:rPr lang="de-DE" sz="1800" kern="1200" spc="0" baseline="0">
                <a:solidFill>
                  <a:schemeClr val="tx1"/>
                </a:solidFill>
                <a:effectLst/>
                <a:latin typeface="FuturaT" pitchFamily="34" charset="0"/>
                <a:ea typeface="+mn-ea"/>
                <a:cs typeface="+mn-cs"/>
              </a:rPr>
            </a:br>
            <a:r>
              <a:rPr lang="de-DE" sz="1800" kern="1200" spc="0" baseline="0">
                <a:solidFill>
                  <a:schemeClr val="tx1"/>
                </a:solidFill>
                <a:effectLst/>
                <a:latin typeface="FuturaT" pitchFamily="34" charset="0"/>
                <a:ea typeface="+mn-ea"/>
                <a:cs typeface="+mn-cs"/>
              </a:rPr>
              <a:t>mit weniger Material bauen</a:t>
            </a:r>
            <a:r>
              <a:rPr lang="de-DE" sz="1800" kern="1200" spc="0">
                <a:solidFill>
                  <a:schemeClr val="tx1"/>
                </a:solidFill>
                <a:effectLst/>
                <a:latin typeface="FuturaT" pitchFamily="34" charset="0"/>
                <a:ea typeface="+mn-ea"/>
                <a:cs typeface="+mn-cs"/>
              </a:rPr>
              <a:t>.</a:t>
            </a:r>
          </a:p>
        </p:txBody>
      </p:sp>
    </p:spTree>
    <p:extLst>
      <p:ext uri="{BB962C8B-B14F-4D97-AF65-F5344CB8AC3E}">
        <p14:creationId xmlns:p14="http://schemas.microsoft.com/office/powerpoint/2010/main" val="5135661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dex">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58775" y="286630"/>
            <a:ext cx="4213225" cy="2153358"/>
          </a:xfrm>
          <a:prstGeom prst="rect">
            <a:avLst/>
          </a:prstGeom>
        </p:spPr>
        <p:txBody>
          <a:bodyPr lIns="0" tIns="0" rIns="0" bIns="0"/>
          <a:lstStyle>
            <a:lvl1pPr>
              <a:defRPr baseline="0">
                <a:solidFill>
                  <a:schemeClr val="tx1"/>
                </a:solidFill>
              </a:defRPr>
            </a:lvl1pPr>
          </a:lstStyle>
          <a:p>
            <a:r>
              <a:rPr lang="de-DE"/>
              <a:t>Inhalt I</a:t>
            </a:r>
            <a:br>
              <a:rPr lang="de-DE"/>
            </a:br>
            <a:r>
              <a:rPr lang="de-DE"/>
              <a:t>Inhalt II</a:t>
            </a:r>
            <a:br>
              <a:rPr lang="de-DE"/>
            </a:br>
            <a:r>
              <a:rPr lang="de-DE"/>
              <a:t>Inhalt III</a:t>
            </a:r>
          </a:p>
        </p:txBody>
      </p:sp>
    </p:spTree>
    <p:extLst>
      <p:ext uri="{BB962C8B-B14F-4D97-AF65-F5344CB8AC3E}">
        <p14:creationId xmlns:p14="http://schemas.microsoft.com/office/powerpoint/2010/main" val="10822142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halt 1">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58775" y="286630"/>
            <a:ext cx="4213225" cy="2153358"/>
          </a:xfrm>
          <a:prstGeom prst="rect">
            <a:avLst/>
          </a:prstGeom>
        </p:spPr>
        <p:txBody>
          <a:bodyPr lIns="0" tIns="0" rIns="0" bIns="0"/>
          <a:lstStyle>
            <a:lvl1pPr>
              <a:defRPr baseline="0">
                <a:solidFill>
                  <a:schemeClr val="tx1"/>
                </a:solidFill>
              </a:defRPr>
            </a:lvl1pPr>
          </a:lstStyle>
          <a:p>
            <a:r>
              <a:rPr lang="de-DE"/>
              <a:t>Überschrift</a:t>
            </a:r>
          </a:p>
        </p:txBody>
      </p:sp>
      <p:sp>
        <p:nvSpPr>
          <p:cNvPr id="6" name="Textplatzhalter 2"/>
          <p:cNvSpPr>
            <a:spLocks noGrp="1"/>
          </p:cNvSpPr>
          <p:nvPr>
            <p:ph type="body" sz="quarter" idx="10" hasCustomPrompt="1"/>
          </p:nvPr>
        </p:nvSpPr>
        <p:spPr>
          <a:xfrm>
            <a:off x="5021263" y="347663"/>
            <a:ext cx="3798887" cy="4524376"/>
          </a:xfrm>
          <a:prstGeom prst="rect">
            <a:avLst/>
          </a:prstGeom>
        </p:spPr>
        <p:txBody>
          <a:bodyPr lIns="0" tIns="0" rIns="0" bIns="0"/>
          <a:lstStyle>
            <a:lvl1pPr marL="0" indent="0">
              <a:buFontTx/>
              <a:buNone/>
              <a:defRPr sz="1800">
                <a:solidFill>
                  <a:schemeClr val="tx1"/>
                </a:solidFill>
              </a:defRPr>
            </a:lvl1pPr>
            <a:lvl2pPr>
              <a:defRPr sz="1800"/>
            </a:lvl2pPr>
            <a:lvl3pPr>
              <a:defRPr sz="1800"/>
            </a:lvl3pPr>
            <a:lvl4pPr>
              <a:defRPr sz="1800"/>
            </a:lvl4pPr>
            <a:lvl5pPr>
              <a:defRPr sz="1800"/>
            </a:lvl5pPr>
          </a:lstStyle>
          <a:p>
            <a:pPr lvl="0"/>
            <a:r>
              <a:rPr lang="de-DE"/>
              <a:t>Fließtext 18 </a:t>
            </a:r>
            <a:r>
              <a:rPr lang="de-DE" err="1"/>
              <a:t>pt</a:t>
            </a:r>
            <a:r>
              <a:rPr lang="de-DE"/>
              <a:t> durch Klicken bearbeiten</a:t>
            </a:r>
          </a:p>
        </p:txBody>
      </p:sp>
    </p:spTree>
    <p:extLst>
      <p:ext uri="{BB962C8B-B14F-4D97-AF65-F5344CB8AC3E}">
        <p14:creationId xmlns:p14="http://schemas.microsoft.com/office/powerpoint/2010/main" val="18029807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9" r:id="rId1"/>
    <p:sldLayoutId id="2147483719" r:id="rId2"/>
    <p:sldLayoutId id="2147483709" r:id="rId3"/>
    <p:sldLayoutId id="2147483720" r:id="rId4"/>
    <p:sldLayoutId id="2147483730" r:id="rId5"/>
    <p:sldLayoutId id="2147483731" r:id="rId6"/>
    <p:sldLayoutId id="2147483732" r:id="rId7"/>
    <p:sldLayoutId id="2147483722" r:id="rId8"/>
    <p:sldLayoutId id="2147483721" r:id="rId9"/>
    <p:sldLayoutId id="2147483710" r:id="rId10"/>
    <p:sldLayoutId id="2147483725" r:id="rId11"/>
    <p:sldLayoutId id="2147483713" r:id="rId12"/>
    <p:sldLayoutId id="2147483724" r:id="rId13"/>
    <p:sldLayoutId id="2147483714" r:id="rId14"/>
    <p:sldLayoutId id="2147483723" r:id="rId15"/>
    <p:sldLayoutId id="2147483727" r:id="rId16"/>
    <p:sldLayoutId id="2147483726" r:id="rId17"/>
    <p:sldLayoutId id="2147483728" r:id="rId18"/>
    <p:sldLayoutId id="2147483733" r:id="rId19"/>
  </p:sldLayoutIdLst>
  <p:transition>
    <p:fade/>
  </p:transition>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FuturaT" pitchFamily="34" charset="0"/>
        </a:defRPr>
      </a:lvl2pPr>
      <a:lvl3pPr algn="l" rtl="0" eaLnBrk="1" fontAlgn="base" hangingPunct="1">
        <a:spcBef>
          <a:spcPct val="0"/>
        </a:spcBef>
        <a:spcAft>
          <a:spcPct val="0"/>
        </a:spcAft>
        <a:defRPr sz="2400">
          <a:solidFill>
            <a:schemeClr val="bg1"/>
          </a:solidFill>
          <a:latin typeface="FuturaT" pitchFamily="34" charset="0"/>
        </a:defRPr>
      </a:lvl3pPr>
      <a:lvl4pPr algn="l" rtl="0" eaLnBrk="1" fontAlgn="base" hangingPunct="1">
        <a:spcBef>
          <a:spcPct val="0"/>
        </a:spcBef>
        <a:spcAft>
          <a:spcPct val="0"/>
        </a:spcAft>
        <a:defRPr sz="2400">
          <a:solidFill>
            <a:schemeClr val="bg1"/>
          </a:solidFill>
          <a:latin typeface="FuturaT" pitchFamily="34" charset="0"/>
        </a:defRPr>
      </a:lvl4pPr>
      <a:lvl5pPr algn="l" rtl="0" eaLnBrk="1" fontAlgn="base" hangingPunct="1">
        <a:spcBef>
          <a:spcPct val="0"/>
        </a:spcBef>
        <a:spcAft>
          <a:spcPct val="0"/>
        </a:spcAft>
        <a:defRPr sz="2400">
          <a:solidFill>
            <a:schemeClr val="bg1"/>
          </a:solidFill>
          <a:latin typeface="FuturaT" pitchFamily="34" charset="0"/>
        </a:defRPr>
      </a:lvl5pPr>
      <a:lvl6pPr marL="457200" algn="l" rtl="0" eaLnBrk="1" fontAlgn="base" hangingPunct="1">
        <a:spcBef>
          <a:spcPct val="0"/>
        </a:spcBef>
        <a:spcAft>
          <a:spcPct val="0"/>
        </a:spcAft>
        <a:defRPr sz="2400">
          <a:solidFill>
            <a:schemeClr val="bg1"/>
          </a:solidFill>
          <a:latin typeface="FuturaT" pitchFamily="34" charset="0"/>
        </a:defRPr>
      </a:lvl6pPr>
      <a:lvl7pPr marL="914400" algn="l" rtl="0" eaLnBrk="1" fontAlgn="base" hangingPunct="1">
        <a:spcBef>
          <a:spcPct val="0"/>
        </a:spcBef>
        <a:spcAft>
          <a:spcPct val="0"/>
        </a:spcAft>
        <a:defRPr sz="2400">
          <a:solidFill>
            <a:schemeClr val="bg1"/>
          </a:solidFill>
          <a:latin typeface="FuturaT" pitchFamily="34" charset="0"/>
        </a:defRPr>
      </a:lvl7pPr>
      <a:lvl8pPr marL="1371600" algn="l" rtl="0" eaLnBrk="1" fontAlgn="base" hangingPunct="1">
        <a:spcBef>
          <a:spcPct val="0"/>
        </a:spcBef>
        <a:spcAft>
          <a:spcPct val="0"/>
        </a:spcAft>
        <a:defRPr sz="2400">
          <a:solidFill>
            <a:schemeClr val="bg1"/>
          </a:solidFill>
          <a:latin typeface="FuturaT" pitchFamily="34" charset="0"/>
        </a:defRPr>
      </a:lvl8pPr>
      <a:lvl9pPr marL="1828800" algn="l" rtl="0" eaLnBrk="1" fontAlgn="base" hangingPunct="1">
        <a:spcBef>
          <a:spcPct val="0"/>
        </a:spcBef>
        <a:spcAft>
          <a:spcPct val="0"/>
        </a:spcAft>
        <a:defRPr sz="2400">
          <a:solidFill>
            <a:schemeClr val="bg1"/>
          </a:solidFill>
          <a:latin typeface="FuturaT" pitchFamily="34"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9.png"/><Relationship Id="rId12"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customXml" Target="../ink/ink2.xm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0.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Grafik\01 Werner Sobek\01 CI-Basics\01 LOGO\png\wernersobek_150%_120mm_schwar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823" y="2452077"/>
            <a:ext cx="4011710" cy="32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8379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48728DAF-C755-912D-E98C-F76BC53973E1}"/>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A20EF917-CA98-733F-50C3-8BAB0866DCFE}"/>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Variation of families</a:t>
            </a:r>
            <a:r>
              <a:rPr lang="en-US" sz="2400" dirty="0"/>
              <a:t> step-by-step progress and details development</a:t>
            </a:r>
            <a:r>
              <a:rPr lang="de-DE" sz="2400" dirty="0"/>
              <a:t> </a:t>
            </a:r>
          </a:p>
          <a:p>
            <a:pPr algn="l"/>
            <a:r>
              <a:rPr lang="en-US" dirty="0">
                <a:solidFill>
                  <a:schemeClr val="accent6">
                    <a:lumMod val="60000"/>
                    <a:lumOff val="40000"/>
                  </a:schemeClr>
                </a:solidFill>
              </a:rPr>
              <a:t>Revit naturally provides the revision-wise approach when it is possible to create simplified family element and then at the same time create instances of and add details to all of them </a:t>
            </a:r>
            <a:endParaRPr lang="en-GB" dirty="0">
              <a:solidFill>
                <a:schemeClr val="accent6">
                  <a:lumMod val="60000"/>
                  <a:lumOff val="40000"/>
                </a:schemeClr>
              </a:solidFill>
            </a:endParaRPr>
          </a:p>
          <a:p>
            <a:pPr algn="l"/>
            <a:endParaRPr lang="de-DE" sz="2400" dirty="0">
              <a:solidFill>
                <a:schemeClr val="bg1">
                  <a:lumMod val="65000"/>
                </a:schemeClr>
              </a:solidFill>
            </a:endParaRPr>
          </a:p>
        </p:txBody>
      </p:sp>
      <p:pic>
        <p:nvPicPr>
          <p:cNvPr id="6" name="Picture 5">
            <a:extLst>
              <a:ext uri="{FF2B5EF4-FFF2-40B4-BE49-F238E27FC236}">
                <a16:creationId xmlns:a16="http://schemas.microsoft.com/office/drawing/2014/main" id="{9D5AB0C9-EA90-DB76-2636-54563A619976}"/>
              </a:ext>
            </a:extLst>
          </p:cNvPr>
          <p:cNvPicPr>
            <a:picLocks noChangeAspect="1"/>
          </p:cNvPicPr>
          <p:nvPr/>
        </p:nvPicPr>
        <p:blipFill>
          <a:blip r:embed="rId3"/>
          <a:stretch>
            <a:fillRect/>
          </a:stretch>
        </p:blipFill>
        <p:spPr>
          <a:xfrm>
            <a:off x="359937" y="1307568"/>
            <a:ext cx="5252614" cy="3025596"/>
          </a:xfrm>
          <a:prstGeom prst="rect">
            <a:avLst/>
          </a:prstGeom>
        </p:spPr>
      </p:pic>
      <p:sp>
        <p:nvSpPr>
          <p:cNvPr id="3" name="TextBox 2">
            <a:extLst>
              <a:ext uri="{FF2B5EF4-FFF2-40B4-BE49-F238E27FC236}">
                <a16:creationId xmlns:a16="http://schemas.microsoft.com/office/drawing/2014/main" id="{18F1991B-09A8-7216-3363-E421EE3D63EF}"/>
              </a:ext>
            </a:extLst>
          </p:cNvPr>
          <p:cNvSpPr txBox="1"/>
          <p:nvPr/>
        </p:nvSpPr>
        <p:spPr>
          <a:xfrm>
            <a:off x="305592" y="4542972"/>
            <a:ext cx="8532815" cy="369332"/>
          </a:xfrm>
          <a:prstGeom prst="rect">
            <a:avLst/>
          </a:prstGeom>
          <a:noFill/>
        </p:spPr>
        <p:txBody>
          <a:bodyPr wrap="square">
            <a:spAutoFit/>
          </a:bodyPr>
          <a:lstStyle/>
          <a:p>
            <a:pPr algn="l"/>
            <a:r>
              <a:rPr lang="en-US" sz="900" dirty="0"/>
              <a:t>Revision 1 with only approved outer geometry is suitable for coordination but not for submission.</a:t>
            </a:r>
          </a:p>
          <a:p>
            <a:pPr algn="l"/>
            <a:r>
              <a:rPr lang="en-US" sz="900" dirty="0"/>
              <a:t>By the time when the Rev1 families will be placed in the model – family editor team will update family to Rev2 and all the placed elements will have updates as per project requirements.</a:t>
            </a:r>
            <a:endParaRPr lang="en-GB" sz="200" dirty="0"/>
          </a:p>
        </p:txBody>
      </p:sp>
      <p:pic>
        <p:nvPicPr>
          <p:cNvPr id="5" name="Picture 4">
            <a:extLst>
              <a:ext uri="{FF2B5EF4-FFF2-40B4-BE49-F238E27FC236}">
                <a16:creationId xmlns:a16="http://schemas.microsoft.com/office/drawing/2014/main" id="{570C4B70-B61A-8F69-B11F-5AE28F48DA10}"/>
              </a:ext>
            </a:extLst>
          </p:cNvPr>
          <p:cNvPicPr>
            <a:picLocks noChangeAspect="1"/>
          </p:cNvPicPr>
          <p:nvPr/>
        </p:nvPicPr>
        <p:blipFill>
          <a:blip r:embed="rId4"/>
          <a:stretch>
            <a:fillRect/>
          </a:stretch>
        </p:blipFill>
        <p:spPr>
          <a:xfrm>
            <a:off x="5741536" y="1749459"/>
            <a:ext cx="2828900" cy="2263822"/>
          </a:xfrm>
          <a:prstGeom prst="rect">
            <a:avLst/>
          </a:prstGeom>
        </p:spPr>
      </p:pic>
    </p:spTree>
    <p:extLst>
      <p:ext uri="{BB962C8B-B14F-4D97-AF65-F5344CB8AC3E}">
        <p14:creationId xmlns:p14="http://schemas.microsoft.com/office/powerpoint/2010/main" val="20070261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C747C613-7008-636C-0B92-FB2B83959368}"/>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57527EF8-7CA3-9668-2EFB-99234EF934ED}"/>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Shop Drawings</a:t>
            </a:r>
            <a:r>
              <a:rPr lang="en-US" sz="2400" dirty="0"/>
              <a:t> extraction from models</a:t>
            </a:r>
            <a:endParaRPr lang="de-DE" sz="2400" dirty="0"/>
          </a:p>
          <a:p>
            <a:pPr algn="l"/>
            <a:r>
              <a:rPr lang="en-US" dirty="0">
                <a:solidFill>
                  <a:schemeClr val="accent6">
                    <a:lumMod val="60000"/>
                    <a:lumOff val="40000"/>
                  </a:schemeClr>
                </a:solidFill>
              </a:rPr>
              <a:t>Optimal solution to bring on all necessary details and don’t compromise the performance</a:t>
            </a:r>
            <a:endParaRPr lang="en-GB" dirty="0">
              <a:solidFill>
                <a:schemeClr val="accent6">
                  <a:lumMod val="60000"/>
                  <a:lumOff val="40000"/>
                </a:schemeClr>
              </a:solidFill>
            </a:endParaRPr>
          </a:p>
          <a:p>
            <a:pPr algn="l"/>
            <a:endParaRPr lang="de-DE" sz="2400" dirty="0">
              <a:solidFill>
                <a:schemeClr val="bg1">
                  <a:lumMod val="65000"/>
                </a:schemeClr>
              </a:solidFill>
            </a:endParaRPr>
          </a:p>
        </p:txBody>
      </p:sp>
      <p:pic>
        <p:nvPicPr>
          <p:cNvPr id="7170" name="Picture 2">
            <a:extLst>
              <a:ext uri="{FF2B5EF4-FFF2-40B4-BE49-F238E27FC236}">
                <a16:creationId xmlns:a16="http://schemas.microsoft.com/office/drawing/2014/main" id="{152B1CA0-B637-0B9A-60C3-66F629E2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37" y="1205281"/>
            <a:ext cx="1802003" cy="17082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BCBCFE9-DB2C-3332-B0B5-6DA1DAE9EC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0" t="18176"/>
          <a:stretch>
            <a:fillRect/>
          </a:stretch>
        </p:blipFill>
        <p:spPr bwMode="auto">
          <a:xfrm>
            <a:off x="2306472" y="1702881"/>
            <a:ext cx="5742294" cy="21262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090F78E-C73D-BE1F-5D1C-02D2FA281E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0423" y="2913580"/>
            <a:ext cx="2599899" cy="1334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A86962-B008-8211-DFFC-1B239704B416}"/>
              </a:ext>
            </a:extLst>
          </p:cNvPr>
          <p:cNvSpPr txBox="1"/>
          <p:nvPr/>
        </p:nvSpPr>
        <p:spPr>
          <a:xfrm>
            <a:off x="305592" y="4542972"/>
            <a:ext cx="8532815" cy="507831"/>
          </a:xfrm>
          <a:prstGeom prst="rect">
            <a:avLst/>
          </a:prstGeom>
          <a:noFill/>
        </p:spPr>
        <p:txBody>
          <a:bodyPr wrap="square">
            <a:spAutoFit/>
          </a:bodyPr>
          <a:lstStyle/>
          <a:p>
            <a:pPr algn="l"/>
            <a:r>
              <a:rPr lang="en-US" sz="900" dirty="0"/>
              <a:t>Very sophisticated method of the mixing 3D and 2D elements using the “Shared” families with 2D details contents inside helped to read the actual dimensions of 3D elements and then using formulas in Revit families calculate the i.e. number of screws based on distance between screws – 300 or 400 mm for example and have a) full 2D details b) model-based element quantities c) reasonable size of model and performance due to limited number of small elements in Revit models </a:t>
            </a:r>
            <a:endParaRPr lang="en-GB" sz="200" dirty="0"/>
          </a:p>
        </p:txBody>
      </p:sp>
    </p:spTree>
    <p:extLst>
      <p:ext uri="{BB962C8B-B14F-4D97-AF65-F5344CB8AC3E}">
        <p14:creationId xmlns:p14="http://schemas.microsoft.com/office/powerpoint/2010/main" val="8859013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660FF77E-6E84-3598-BF94-9F3BCBFB8EC3}"/>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4F99582E-D3A6-22BF-49D8-7E7191F508DD}"/>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Digital cloud storages are heavily in use for all use-cases of models </a:t>
            </a:r>
          </a:p>
          <a:p>
            <a:pPr algn="l"/>
            <a:r>
              <a:rPr lang="en-GB" dirty="0">
                <a:solidFill>
                  <a:schemeClr val="accent6">
                    <a:lumMod val="60000"/>
                    <a:lumOff val="40000"/>
                  </a:schemeClr>
                </a:solidFill>
              </a:rPr>
              <a:t>WIP models are uploaded weekly to cloud storage</a:t>
            </a:r>
            <a:br>
              <a:rPr lang="en-GB" dirty="0">
                <a:solidFill>
                  <a:schemeClr val="accent6">
                    <a:lumMod val="60000"/>
                    <a:lumOff val="40000"/>
                  </a:schemeClr>
                </a:solidFill>
              </a:rPr>
            </a:br>
            <a:r>
              <a:rPr lang="en-GB" dirty="0">
                <a:solidFill>
                  <a:schemeClr val="accent6">
                    <a:lumMod val="60000"/>
                    <a:lumOff val="40000"/>
                  </a:schemeClr>
                </a:solidFill>
              </a:rPr>
              <a:t>Updates from construction site are required to show Installed, WIP or Lookahead elements</a:t>
            </a:r>
          </a:p>
          <a:p>
            <a:pPr algn="l"/>
            <a:endParaRPr lang="de-DE" sz="2400" dirty="0">
              <a:solidFill>
                <a:schemeClr val="bg1">
                  <a:lumMod val="65000"/>
                </a:schemeClr>
              </a:solidFill>
            </a:endParaRPr>
          </a:p>
        </p:txBody>
      </p:sp>
      <p:pic>
        <p:nvPicPr>
          <p:cNvPr id="4" name="Picture 3">
            <a:extLst>
              <a:ext uri="{FF2B5EF4-FFF2-40B4-BE49-F238E27FC236}">
                <a16:creationId xmlns:a16="http://schemas.microsoft.com/office/drawing/2014/main" id="{3C46A0ED-016A-B295-F576-FFB864C8BB30}"/>
              </a:ext>
            </a:extLst>
          </p:cNvPr>
          <p:cNvPicPr>
            <a:picLocks noChangeAspect="1"/>
          </p:cNvPicPr>
          <p:nvPr/>
        </p:nvPicPr>
        <p:blipFill>
          <a:blip r:embed="rId3"/>
          <a:stretch>
            <a:fillRect/>
          </a:stretch>
        </p:blipFill>
        <p:spPr>
          <a:xfrm>
            <a:off x="359937" y="1491031"/>
            <a:ext cx="6182319" cy="3049037"/>
          </a:xfrm>
          <a:prstGeom prst="rect">
            <a:avLst/>
          </a:prstGeom>
        </p:spPr>
      </p:pic>
      <p:pic>
        <p:nvPicPr>
          <p:cNvPr id="6" name="Graphic 5">
            <a:extLst>
              <a:ext uri="{FF2B5EF4-FFF2-40B4-BE49-F238E27FC236}">
                <a16:creationId xmlns:a16="http://schemas.microsoft.com/office/drawing/2014/main" id="{0289D9EE-EC03-3555-88EF-2DFE372D31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2275" y="2803762"/>
            <a:ext cx="3524494" cy="1794681"/>
          </a:xfrm>
          <a:prstGeom prst="rect">
            <a:avLst/>
          </a:prstGeom>
        </p:spPr>
      </p:pic>
      <p:sp>
        <p:nvSpPr>
          <p:cNvPr id="3" name="TextBox 2">
            <a:extLst>
              <a:ext uri="{FF2B5EF4-FFF2-40B4-BE49-F238E27FC236}">
                <a16:creationId xmlns:a16="http://schemas.microsoft.com/office/drawing/2014/main" id="{DF848EF3-A2F1-5B22-7FA1-AEA647C0DD3D}"/>
              </a:ext>
            </a:extLst>
          </p:cNvPr>
          <p:cNvSpPr txBox="1"/>
          <p:nvPr/>
        </p:nvSpPr>
        <p:spPr>
          <a:xfrm>
            <a:off x="312636" y="4672203"/>
            <a:ext cx="8532815" cy="369332"/>
          </a:xfrm>
          <a:prstGeom prst="rect">
            <a:avLst/>
          </a:prstGeom>
          <a:noFill/>
        </p:spPr>
        <p:txBody>
          <a:bodyPr wrap="square">
            <a:spAutoFit/>
          </a:bodyPr>
          <a:lstStyle/>
          <a:p>
            <a:pPr algn="l"/>
            <a:r>
              <a:rPr lang="en-US" sz="900" dirty="0"/>
              <a:t>Autodesk Construction Cloud is the main CDE platform for data exchange and </a:t>
            </a:r>
            <a:r>
              <a:rPr lang="en-US" sz="900" dirty="0" err="1"/>
              <a:t>Revizto</a:t>
            </a:r>
            <a:r>
              <a:rPr lang="en-US" sz="900" dirty="0"/>
              <a:t> as well to replace Navisworks or </a:t>
            </a:r>
            <a:r>
              <a:rPr lang="en-US" sz="900" dirty="0" err="1"/>
              <a:t>BIMCollab</a:t>
            </a:r>
            <a:r>
              <a:rPr lang="en-US" sz="900" dirty="0"/>
              <a:t> with the option of cloud work. </a:t>
            </a:r>
          </a:p>
          <a:p>
            <a:pPr algn="l"/>
            <a:r>
              <a:rPr lang="en-US" sz="900" dirty="0"/>
              <a:t>BIM360 is also in use for WS extended team because of option to give access to anybody without license and use benefits of 3D overview right in 3D browser.</a:t>
            </a:r>
            <a:endParaRPr lang="en-GB" sz="200" dirty="0"/>
          </a:p>
        </p:txBody>
      </p:sp>
    </p:spTree>
    <p:extLst>
      <p:ext uri="{BB962C8B-B14F-4D97-AF65-F5344CB8AC3E}">
        <p14:creationId xmlns:p14="http://schemas.microsoft.com/office/powerpoint/2010/main" val="25932608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21DE7B98-C688-EB8D-B0DD-8EF27816ED85}"/>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B2C91A5C-5A7D-DF2F-E7CB-4466E1EF16EF}"/>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en-US" sz="2400" dirty="0"/>
              <a:t>Digital skills are distributed across the team </a:t>
            </a:r>
            <a:endParaRPr lang="de-DE" sz="2400" dirty="0"/>
          </a:p>
          <a:p>
            <a:pPr algn="l"/>
            <a:r>
              <a:rPr lang="en-US" dirty="0">
                <a:solidFill>
                  <a:schemeClr val="accent6">
                    <a:lumMod val="60000"/>
                    <a:lumOff val="40000"/>
                  </a:schemeClr>
                </a:solidFill>
              </a:rPr>
              <a:t>Team work brings added value when synergy of skills gives 1+1 = 3 or even more</a:t>
            </a:r>
            <a:r>
              <a:rPr lang="ru-RU" dirty="0">
                <a:solidFill>
                  <a:schemeClr val="accent6">
                    <a:lumMod val="60000"/>
                    <a:lumOff val="40000"/>
                  </a:schemeClr>
                </a:solidFill>
              </a:rPr>
              <a:t>.</a:t>
            </a:r>
            <a:br>
              <a:rPr lang="en-US" dirty="0">
                <a:solidFill>
                  <a:schemeClr val="accent6">
                    <a:lumMod val="60000"/>
                    <a:lumOff val="40000"/>
                  </a:schemeClr>
                </a:solidFill>
              </a:rPr>
            </a:br>
            <a:r>
              <a:rPr lang="en-US" dirty="0">
                <a:solidFill>
                  <a:schemeClr val="accent6">
                    <a:lumMod val="60000"/>
                    <a:lumOff val="40000"/>
                  </a:schemeClr>
                </a:solidFill>
              </a:rPr>
              <a:t>Imaginary conveyor line is moving to bring technical assignment to family types then to family instance and then to complete models.</a:t>
            </a:r>
          </a:p>
          <a:p>
            <a:pPr algn="l"/>
            <a:endParaRPr lang="en-GB" dirty="0">
              <a:solidFill>
                <a:schemeClr val="accent6">
                  <a:lumMod val="60000"/>
                  <a:lumOff val="40000"/>
                </a:schemeClr>
              </a:solidFill>
            </a:endParaRPr>
          </a:p>
          <a:p>
            <a:pPr algn="l"/>
            <a:endParaRPr lang="de-DE" sz="2400" dirty="0">
              <a:solidFill>
                <a:schemeClr val="bg1">
                  <a:lumMod val="65000"/>
                </a:schemeClr>
              </a:solidFill>
            </a:endParaRPr>
          </a:p>
        </p:txBody>
      </p:sp>
      <p:pic>
        <p:nvPicPr>
          <p:cNvPr id="5" name="Picture 4">
            <a:extLst>
              <a:ext uri="{FF2B5EF4-FFF2-40B4-BE49-F238E27FC236}">
                <a16:creationId xmlns:a16="http://schemas.microsoft.com/office/drawing/2014/main" id="{C5A8C0DF-CC1E-D657-C066-0F4EEA53F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37" y="1593004"/>
            <a:ext cx="8604913" cy="3427841"/>
          </a:xfrm>
          <a:prstGeom prst="rect">
            <a:avLst/>
          </a:prstGeom>
        </p:spPr>
      </p:pic>
    </p:spTree>
    <p:extLst>
      <p:ext uri="{BB962C8B-B14F-4D97-AF65-F5344CB8AC3E}">
        <p14:creationId xmlns:p14="http://schemas.microsoft.com/office/powerpoint/2010/main" val="24578795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2E715B7D-A87F-5C8D-B59B-6BCD1EA01CA6}"/>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8FC778D1-F3F9-AAA5-F6FE-CDB4C149523F}"/>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en-US" sz="2400" dirty="0"/>
              <a:t>Blockers workflow - similar to ACC/BIM360 Issues but in Revit</a:t>
            </a:r>
            <a:endParaRPr lang="de-DE" sz="2400" dirty="0"/>
          </a:p>
          <a:p>
            <a:pPr algn="l"/>
            <a:r>
              <a:rPr lang="en-US" dirty="0">
                <a:solidFill>
                  <a:schemeClr val="accent6">
                    <a:lumMod val="60000"/>
                    <a:lumOff val="40000"/>
                  </a:schemeClr>
                </a:solidFill>
              </a:rPr>
              <a:t>When BIM Model development team meets the problematic place which cannot be developed without additional information it creates the “Blocker” – half transparent red box which covers the blocked area – to highlight that area is on hold and required info.</a:t>
            </a:r>
          </a:p>
          <a:p>
            <a:pPr algn="l"/>
            <a:endParaRPr lang="en-GB" dirty="0">
              <a:solidFill>
                <a:schemeClr val="accent6">
                  <a:lumMod val="60000"/>
                  <a:lumOff val="40000"/>
                </a:schemeClr>
              </a:solidFill>
            </a:endParaRPr>
          </a:p>
          <a:p>
            <a:pPr algn="l"/>
            <a:endParaRPr lang="de-DE" sz="2400" dirty="0">
              <a:solidFill>
                <a:schemeClr val="bg1">
                  <a:lumMod val="65000"/>
                </a:schemeClr>
              </a:solidFill>
            </a:endParaRPr>
          </a:p>
        </p:txBody>
      </p:sp>
      <p:pic>
        <p:nvPicPr>
          <p:cNvPr id="4" name="Picture 3">
            <a:extLst>
              <a:ext uri="{FF2B5EF4-FFF2-40B4-BE49-F238E27FC236}">
                <a16:creationId xmlns:a16="http://schemas.microsoft.com/office/drawing/2014/main" id="{B17E489C-929E-8E43-D921-28455779D7B1}"/>
              </a:ext>
            </a:extLst>
          </p:cNvPr>
          <p:cNvPicPr>
            <a:picLocks noChangeAspect="1"/>
          </p:cNvPicPr>
          <p:nvPr/>
        </p:nvPicPr>
        <p:blipFill>
          <a:blip r:embed="rId3"/>
          <a:stretch>
            <a:fillRect/>
          </a:stretch>
        </p:blipFill>
        <p:spPr>
          <a:xfrm>
            <a:off x="359937" y="1615057"/>
            <a:ext cx="5234565" cy="3087148"/>
          </a:xfrm>
          <a:prstGeom prst="rect">
            <a:avLst/>
          </a:prstGeom>
        </p:spPr>
      </p:pic>
      <p:pic>
        <p:nvPicPr>
          <p:cNvPr id="7" name="Picture 6">
            <a:extLst>
              <a:ext uri="{FF2B5EF4-FFF2-40B4-BE49-F238E27FC236}">
                <a16:creationId xmlns:a16="http://schemas.microsoft.com/office/drawing/2014/main" id="{EEF30EC8-AD9C-05E9-3DC9-01E7483846B1}"/>
              </a:ext>
            </a:extLst>
          </p:cNvPr>
          <p:cNvPicPr>
            <a:picLocks noChangeAspect="1"/>
          </p:cNvPicPr>
          <p:nvPr/>
        </p:nvPicPr>
        <p:blipFill>
          <a:blip r:embed="rId4"/>
          <a:stretch>
            <a:fillRect/>
          </a:stretch>
        </p:blipFill>
        <p:spPr>
          <a:xfrm>
            <a:off x="5807735" y="1615057"/>
            <a:ext cx="2771182" cy="3038830"/>
          </a:xfrm>
          <a:prstGeom prst="rect">
            <a:avLst/>
          </a:prstGeom>
        </p:spPr>
      </p:pic>
      <p:sp>
        <p:nvSpPr>
          <p:cNvPr id="8" name="TextBox 7">
            <a:extLst>
              <a:ext uri="{FF2B5EF4-FFF2-40B4-BE49-F238E27FC236}">
                <a16:creationId xmlns:a16="http://schemas.microsoft.com/office/drawing/2014/main" id="{95490DA6-7433-B247-C898-EF9BE49B2406}"/>
              </a:ext>
            </a:extLst>
          </p:cNvPr>
          <p:cNvSpPr txBox="1"/>
          <p:nvPr/>
        </p:nvSpPr>
        <p:spPr>
          <a:xfrm>
            <a:off x="611185" y="4702205"/>
            <a:ext cx="7819137" cy="369332"/>
          </a:xfrm>
          <a:prstGeom prst="rect">
            <a:avLst/>
          </a:prstGeom>
          <a:noFill/>
        </p:spPr>
        <p:txBody>
          <a:bodyPr wrap="square">
            <a:spAutoFit/>
          </a:bodyPr>
          <a:lstStyle/>
          <a:p>
            <a:pPr algn="l"/>
            <a:r>
              <a:rPr lang="en-US" sz="900" dirty="0"/>
              <a:t>All the related information and comments are recorded in multi-text parameter with saved information date by date and appointed party. Element can be found in exported model in ACC with all text parameters values available. At the same time table view of the Blockers can be exported to Excel / PDF to be seen separately from the model. </a:t>
            </a:r>
          </a:p>
        </p:txBody>
      </p:sp>
    </p:spTree>
    <p:extLst>
      <p:ext uri="{BB962C8B-B14F-4D97-AF65-F5344CB8AC3E}">
        <p14:creationId xmlns:p14="http://schemas.microsoft.com/office/powerpoint/2010/main" val="17721458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0BB400E5-78C2-BA46-4177-92756917B257}"/>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98E91FBA-2B96-91C3-66DE-83432DAB42DA}"/>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AI agents are helping with routine tasks tracking and updates</a:t>
            </a:r>
          </a:p>
          <a:p>
            <a:pPr algn="l"/>
            <a:r>
              <a:rPr lang="en-US" dirty="0">
                <a:solidFill>
                  <a:schemeClr val="accent6">
                    <a:lumMod val="60000"/>
                    <a:lumOff val="40000"/>
                  </a:schemeClr>
                </a:solidFill>
              </a:rPr>
              <a:t>Integrations into team’s chat connects chat with </a:t>
            </a:r>
            <a:r>
              <a:rPr lang="en-US" dirty="0" err="1">
                <a:solidFill>
                  <a:schemeClr val="accent6">
                    <a:lumMod val="60000"/>
                    <a:lumOff val="40000"/>
                  </a:schemeClr>
                </a:solidFill>
              </a:rPr>
              <a:t>tasktracker</a:t>
            </a:r>
            <a:endParaRPr lang="de-DE" sz="2400" dirty="0">
              <a:solidFill>
                <a:schemeClr val="bg1">
                  <a:lumMod val="65000"/>
                </a:schemeClr>
              </a:solidFill>
            </a:endParaRPr>
          </a:p>
        </p:txBody>
      </p:sp>
      <p:pic>
        <p:nvPicPr>
          <p:cNvPr id="4" name="Picture 3">
            <a:extLst>
              <a:ext uri="{FF2B5EF4-FFF2-40B4-BE49-F238E27FC236}">
                <a16:creationId xmlns:a16="http://schemas.microsoft.com/office/drawing/2014/main" id="{A702C1C8-EBA9-1563-1CD2-50CAF8C7D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70" y="1120659"/>
            <a:ext cx="6885296" cy="3628467"/>
          </a:xfrm>
          <a:prstGeom prst="rect">
            <a:avLst/>
          </a:prstGeom>
        </p:spPr>
      </p:pic>
    </p:spTree>
    <p:extLst>
      <p:ext uri="{BB962C8B-B14F-4D97-AF65-F5344CB8AC3E}">
        <p14:creationId xmlns:p14="http://schemas.microsoft.com/office/powerpoint/2010/main" val="19037196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 name="Rectangle 18"/>
          <p:cNvSpPr txBox="1">
            <a:spLocks noChangeArrowheads="1"/>
          </p:cNvSpPr>
          <p:nvPr/>
        </p:nvSpPr>
        <p:spPr bwMode="auto">
          <a:xfrm>
            <a:off x="5040000" y="1009651"/>
            <a:ext cx="3760967" cy="3813518"/>
          </a:xfrm>
          <a:prstGeom prst="rect">
            <a:avLst/>
          </a:prstGeom>
          <a:noFill/>
          <a:ln>
            <a:noFill/>
          </a:ln>
          <a:effec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FuturaT" pitchFamily="34" charset="0"/>
              </a:defRPr>
            </a:lvl2pPr>
            <a:lvl3pPr algn="l" rtl="0" eaLnBrk="0" fontAlgn="base" hangingPunct="0">
              <a:spcBef>
                <a:spcPct val="0"/>
              </a:spcBef>
              <a:spcAft>
                <a:spcPct val="0"/>
              </a:spcAft>
              <a:defRPr sz="2400">
                <a:solidFill>
                  <a:schemeClr val="tx2"/>
                </a:solidFill>
                <a:latin typeface="FuturaT" pitchFamily="34" charset="0"/>
              </a:defRPr>
            </a:lvl3pPr>
            <a:lvl4pPr algn="l" rtl="0" eaLnBrk="0" fontAlgn="base" hangingPunct="0">
              <a:spcBef>
                <a:spcPct val="0"/>
              </a:spcBef>
              <a:spcAft>
                <a:spcPct val="0"/>
              </a:spcAft>
              <a:defRPr sz="2400">
                <a:solidFill>
                  <a:schemeClr val="tx2"/>
                </a:solidFill>
                <a:latin typeface="FuturaT" pitchFamily="34" charset="0"/>
              </a:defRPr>
            </a:lvl4pPr>
            <a:lvl5pPr algn="l" rtl="0" eaLnBrk="0" fontAlgn="base" hangingPunct="0">
              <a:spcBef>
                <a:spcPct val="0"/>
              </a:spcBef>
              <a:spcAft>
                <a:spcPct val="0"/>
              </a:spcAft>
              <a:defRPr sz="2400">
                <a:solidFill>
                  <a:schemeClr val="tx2"/>
                </a:solidFill>
                <a:latin typeface="FuturaT" pitchFamily="34" charset="0"/>
              </a:defRPr>
            </a:lvl5pPr>
            <a:lvl6pPr marL="457200" algn="l" rtl="0" fontAlgn="base">
              <a:spcBef>
                <a:spcPct val="0"/>
              </a:spcBef>
              <a:spcAft>
                <a:spcPct val="0"/>
              </a:spcAft>
              <a:defRPr sz="2400">
                <a:solidFill>
                  <a:schemeClr val="tx2"/>
                </a:solidFill>
                <a:latin typeface="FuturaT" pitchFamily="34" charset="0"/>
              </a:defRPr>
            </a:lvl6pPr>
            <a:lvl7pPr marL="914400" algn="l" rtl="0" fontAlgn="base">
              <a:spcBef>
                <a:spcPct val="0"/>
              </a:spcBef>
              <a:spcAft>
                <a:spcPct val="0"/>
              </a:spcAft>
              <a:defRPr sz="2400">
                <a:solidFill>
                  <a:schemeClr val="tx2"/>
                </a:solidFill>
                <a:latin typeface="FuturaT" pitchFamily="34" charset="0"/>
              </a:defRPr>
            </a:lvl7pPr>
            <a:lvl8pPr marL="1371600" algn="l" rtl="0" fontAlgn="base">
              <a:spcBef>
                <a:spcPct val="0"/>
              </a:spcBef>
              <a:spcAft>
                <a:spcPct val="0"/>
              </a:spcAft>
              <a:defRPr sz="2400">
                <a:solidFill>
                  <a:schemeClr val="tx2"/>
                </a:solidFill>
                <a:latin typeface="FuturaT" pitchFamily="34" charset="0"/>
              </a:defRPr>
            </a:lvl8pPr>
            <a:lvl9pPr marL="1828800" algn="l" rtl="0" fontAlgn="base">
              <a:spcBef>
                <a:spcPct val="0"/>
              </a:spcBef>
              <a:spcAft>
                <a:spcPct val="0"/>
              </a:spcAft>
              <a:defRPr sz="2400">
                <a:solidFill>
                  <a:schemeClr val="tx2"/>
                </a:solidFill>
                <a:latin typeface="FuturaT" pitchFamily="34" charset="0"/>
              </a:defRPr>
            </a:lvl9pPr>
          </a:lstStyle>
          <a:p>
            <a:pPr eaLnBrk="1" hangingPunct="1"/>
            <a:r>
              <a:rPr lang="en-US" altLang="de-DE" kern="0" dirty="0">
                <a:solidFill>
                  <a:srgbClr val="4D4D4D"/>
                </a:solidFill>
              </a:rPr>
              <a:t>WS – BIM Global Meeting</a:t>
            </a:r>
          </a:p>
          <a:p>
            <a:pPr eaLnBrk="1" hangingPunct="1"/>
            <a:r>
              <a:rPr lang="en-US" altLang="de-DE" sz="1800" kern="0" dirty="0" err="1">
                <a:solidFill>
                  <a:srgbClr val="4D4D4D"/>
                </a:solidFill>
              </a:rPr>
              <a:t>Qiddiya</a:t>
            </a:r>
            <a:r>
              <a:rPr lang="en-US" altLang="de-DE" sz="1800" kern="0" dirty="0">
                <a:solidFill>
                  <a:srgbClr val="4D4D4D"/>
                </a:solidFill>
              </a:rPr>
              <a:t> Project Presentation</a:t>
            </a:r>
          </a:p>
          <a:p>
            <a:pPr eaLnBrk="1" hangingPunct="1"/>
            <a:r>
              <a:rPr lang="en-US" altLang="de-DE" sz="1400" kern="0" dirty="0">
                <a:solidFill>
                  <a:srgbClr val="4D4D4D"/>
                </a:solidFill>
              </a:rPr>
              <a:t>27.02.2026</a:t>
            </a:r>
          </a:p>
          <a:p>
            <a:pPr eaLnBrk="1" hangingPunct="1"/>
            <a:endParaRPr lang="en-US" altLang="de-DE" sz="1400" kern="0" dirty="0">
              <a:solidFill>
                <a:srgbClr val="4D4D4D"/>
              </a:solidFill>
            </a:endParaRPr>
          </a:p>
          <a:p>
            <a:pPr eaLnBrk="1" hangingPunct="1"/>
            <a:endParaRPr lang="en-US" altLang="de-DE" sz="1800" kern="0" dirty="0">
              <a:solidFill>
                <a:srgbClr val="39440D"/>
              </a:solidFill>
            </a:endParaRPr>
          </a:p>
        </p:txBody>
      </p:sp>
      <p:pic>
        <p:nvPicPr>
          <p:cNvPr id="8194" name="Picture 2">
            <a:extLst>
              <a:ext uri="{FF2B5EF4-FFF2-40B4-BE49-F238E27FC236}">
                <a16:creationId xmlns:a16="http://schemas.microsoft.com/office/drawing/2014/main" id="{74D598D1-BC70-446A-7B40-08AF3248F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4903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EEF31468-27F6-22C5-1E36-050497CC7286}"/>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D4BB2487-09E5-C971-B0F6-A6AA01472BCA}"/>
              </a:ext>
            </a:extLst>
          </p:cNvPr>
          <p:cNvSpPr>
            <a:spLocks noChangeArrowheads="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en-US" sz="2400" dirty="0" err="1"/>
              <a:t>Qiddiya</a:t>
            </a:r>
            <a:r>
              <a:rPr lang="en-US" sz="2400" dirty="0"/>
              <a:t> Project – Riyadh, Saudi Arabia​</a:t>
            </a:r>
          </a:p>
          <a:p>
            <a:pPr algn="l"/>
            <a:r>
              <a:rPr lang="en-US" dirty="0">
                <a:solidFill>
                  <a:schemeClr val="bg1">
                    <a:lumMod val="50000"/>
                  </a:schemeClr>
                </a:solidFill>
              </a:rPr>
              <a:t>City in the desert build from scratch that contains 6 different amusement parks.</a:t>
            </a:r>
            <a:endParaRPr lang="de-DE" sz="2400" dirty="0">
              <a:solidFill>
                <a:schemeClr val="bg1">
                  <a:lumMod val="50000"/>
                </a:schemeClr>
              </a:solidFill>
            </a:endParaRPr>
          </a:p>
          <a:p>
            <a:pPr algn="l"/>
            <a:endParaRPr lang="de-DE" sz="2400" dirty="0"/>
          </a:p>
        </p:txBody>
      </p:sp>
      <p:sp>
        <p:nvSpPr>
          <p:cNvPr id="3" name="Textfeld 2">
            <a:extLst>
              <a:ext uri="{FF2B5EF4-FFF2-40B4-BE49-F238E27FC236}">
                <a16:creationId xmlns:a16="http://schemas.microsoft.com/office/drawing/2014/main" id="{07D00B8E-1100-6E9D-88A7-DD52D58F1A67}"/>
              </a:ext>
            </a:extLst>
          </p:cNvPr>
          <p:cNvSpPr txBox="1"/>
          <p:nvPr/>
        </p:nvSpPr>
        <p:spPr>
          <a:xfrm>
            <a:off x="272474" y="1034575"/>
            <a:ext cx="7640036" cy="461665"/>
          </a:xfrm>
          <a:prstGeom prst="rect">
            <a:avLst/>
          </a:prstGeom>
          <a:noFill/>
        </p:spPr>
        <p:txBody>
          <a:bodyPr wrap="square" rtlCol="0">
            <a:spAutoFit/>
          </a:bodyPr>
          <a:lstStyle/>
          <a:p>
            <a:pPr algn="l"/>
            <a:r>
              <a:rPr lang="en-US" sz="1200" dirty="0"/>
              <a:t>WSBG creates LOD400 BIM model of Façade for two buildings for Speed Park cluster.​</a:t>
            </a:r>
          </a:p>
          <a:p>
            <a:pPr algn="l"/>
            <a:r>
              <a:rPr lang="en-US" sz="1200" dirty="0"/>
              <a:t>Structural and thermal calculations for facade are prepared by WSIS.</a:t>
            </a:r>
          </a:p>
        </p:txBody>
      </p:sp>
      <p:pic>
        <p:nvPicPr>
          <p:cNvPr id="1026" name="Picture 2" descr="Qiddiya announces construction of $750 million water theme park">
            <a:extLst>
              <a:ext uri="{FF2B5EF4-FFF2-40B4-BE49-F238E27FC236}">
                <a16:creationId xmlns:a16="http://schemas.microsoft.com/office/drawing/2014/main" id="{EF675D1B-9517-2180-0B36-FC59A6158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1" t="24358" r="13496" b="8379"/>
          <a:stretch>
            <a:fillRect/>
          </a:stretch>
        </p:blipFill>
        <p:spPr bwMode="auto">
          <a:xfrm>
            <a:off x="504967" y="1657349"/>
            <a:ext cx="6339385" cy="2943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718F43-941B-995A-0198-31851AA11F17}"/>
              </a:ext>
            </a:extLst>
          </p:cNvPr>
          <p:cNvSpPr txBox="1"/>
          <p:nvPr/>
        </p:nvSpPr>
        <p:spPr>
          <a:xfrm>
            <a:off x="1388973" y="4709697"/>
            <a:ext cx="2541426" cy="230832"/>
          </a:xfrm>
          <a:prstGeom prst="rect">
            <a:avLst/>
          </a:prstGeom>
          <a:noFill/>
        </p:spPr>
        <p:txBody>
          <a:bodyPr wrap="square">
            <a:spAutoFit/>
          </a:bodyPr>
          <a:lstStyle/>
          <a:p>
            <a:pPr algn="l"/>
            <a:r>
              <a:rPr lang="en-US" sz="900" dirty="0"/>
              <a:t>City of entertainment in the desert with 6 parks in it​</a:t>
            </a:r>
            <a:endParaRPr lang="en-GB" sz="200" dirty="0"/>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207DFA35-F6D0-522F-E5BE-69481B43870C}"/>
                  </a:ext>
                </a:extLst>
              </p14:cNvPr>
              <p14:cNvContentPartPr/>
              <p14:nvPr/>
            </p14:nvContentPartPr>
            <p14:xfrm>
              <a:off x="3561759" y="3439042"/>
              <a:ext cx="348120" cy="402840"/>
            </p14:xfrm>
          </p:contentPart>
        </mc:Choice>
        <mc:Fallback xmlns="">
          <p:pic>
            <p:nvPicPr>
              <p:cNvPr id="18" name="Ink 17">
                <a:extLst>
                  <a:ext uri="{FF2B5EF4-FFF2-40B4-BE49-F238E27FC236}">
                    <a16:creationId xmlns:a16="http://schemas.microsoft.com/office/drawing/2014/main" id="{207DFA35-F6D0-522F-E5BE-69481B43870C}"/>
                  </a:ext>
                </a:extLst>
              </p:cNvPr>
              <p:cNvPicPr/>
              <p:nvPr/>
            </p:nvPicPr>
            <p:blipFill>
              <a:blip r:embed="rId5"/>
              <a:stretch>
                <a:fillRect/>
              </a:stretch>
            </p:blipFill>
            <p:spPr>
              <a:xfrm>
                <a:off x="3555639" y="3432922"/>
                <a:ext cx="36036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061FA5D5-F1C9-7000-B887-6EA9EE603A01}"/>
                  </a:ext>
                </a:extLst>
              </p14:cNvPr>
              <p14:cNvContentPartPr/>
              <p14:nvPr/>
            </p14:nvContentPartPr>
            <p14:xfrm>
              <a:off x="3370599" y="3752602"/>
              <a:ext cx="177840" cy="89280"/>
            </p14:xfrm>
          </p:contentPart>
        </mc:Choice>
        <mc:Fallback xmlns="">
          <p:pic>
            <p:nvPicPr>
              <p:cNvPr id="20" name="Ink 19">
                <a:extLst>
                  <a:ext uri="{FF2B5EF4-FFF2-40B4-BE49-F238E27FC236}">
                    <a16:creationId xmlns:a16="http://schemas.microsoft.com/office/drawing/2014/main" id="{061FA5D5-F1C9-7000-B887-6EA9EE603A01}"/>
                  </a:ext>
                </a:extLst>
              </p:cNvPr>
              <p:cNvPicPr/>
              <p:nvPr/>
            </p:nvPicPr>
            <p:blipFill>
              <a:blip r:embed="rId7"/>
              <a:stretch>
                <a:fillRect/>
              </a:stretch>
            </p:blipFill>
            <p:spPr>
              <a:xfrm>
                <a:off x="3364479" y="3746482"/>
                <a:ext cx="1900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B2EB19D4-7D88-A51A-FC95-6650F1B8F695}"/>
                  </a:ext>
                </a:extLst>
              </p14:cNvPr>
              <p14:cNvContentPartPr/>
              <p14:nvPr/>
            </p14:nvContentPartPr>
            <p14:xfrm>
              <a:off x="3719439" y="3425362"/>
              <a:ext cx="210960" cy="360"/>
            </p14:xfrm>
          </p:contentPart>
        </mc:Choice>
        <mc:Fallback xmlns="">
          <p:pic>
            <p:nvPicPr>
              <p:cNvPr id="21" name="Ink 20">
                <a:extLst>
                  <a:ext uri="{FF2B5EF4-FFF2-40B4-BE49-F238E27FC236}">
                    <a16:creationId xmlns:a16="http://schemas.microsoft.com/office/drawing/2014/main" id="{B2EB19D4-7D88-A51A-FC95-6650F1B8F695}"/>
                  </a:ext>
                </a:extLst>
              </p:cNvPr>
              <p:cNvPicPr/>
              <p:nvPr/>
            </p:nvPicPr>
            <p:blipFill>
              <a:blip r:embed="rId9"/>
              <a:stretch>
                <a:fillRect/>
              </a:stretch>
            </p:blipFill>
            <p:spPr>
              <a:xfrm>
                <a:off x="3713319" y="3419242"/>
                <a:ext cx="2232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FDA03FD8-B91A-4230-3440-1F54B9689A72}"/>
                  </a:ext>
                </a:extLst>
              </p14:cNvPr>
              <p14:cNvContentPartPr/>
              <p14:nvPr/>
            </p14:nvContentPartPr>
            <p14:xfrm rot="325451">
              <a:off x="3568583" y="3404890"/>
              <a:ext cx="171000" cy="281766"/>
            </p14:xfrm>
          </p:contentPart>
        </mc:Choice>
        <mc:Fallback xmlns="">
          <p:pic>
            <p:nvPicPr>
              <p:cNvPr id="24" name="Ink 23">
                <a:extLst>
                  <a:ext uri="{FF2B5EF4-FFF2-40B4-BE49-F238E27FC236}">
                    <a16:creationId xmlns:a16="http://schemas.microsoft.com/office/drawing/2014/main" id="{FDA03FD8-B91A-4230-3440-1F54B9689A72}"/>
                  </a:ext>
                </a:extLst>
              </p:cNvPr>
              <p:cNvPicPr/>
              <p:nvPr/>
            </p:nvPicPr>
            <p:blipFill>
              <a:blip r:embed="rId11"/>
              <a:stretch>
                <a:fillRect/>
              </a:stretch>
            </p:blipFill>
            <p:spPr>
              <a:xfrm rot="325451">
                <a:off x="3562463" y="3398765"/>
                <a:ext cx="183240" cy="29401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3923B4A4-F190-450F-E707-7B2B398839AB}"/>
                  </a:ext>
                </a:extLst>
              </p14:cNvPr>
              <p14:cNvContentPartPr/>
              <p14:nvPr/>
            </p14:nvContentPartPr>
            <p14:xfrm>
              <a:off x="3343239" y="3663682"/>
              <a:ext cx="238320" cy="55440"/>
            </p14:xfrm>
          </p:contentPart>
        </mc:Choice>
        <mc:Fallback xmlns="">
          <p:pic>
            <p:nvPicPr>
              <p:cNvPr id="27" name="Ink 26">
                <a:extLst>
                  <a:ext uri="{FF2B5EF4-FFF2-40B4-BE49-F238E27FC236}">
                    <a16:creationId xmlns:a16="http://schemas.microsoft.com/office/drawing/2014/main" id="{3923B4A4-F190-450F-E707-7B2B398839AB}"/>
                  </a:ext>
                </a:extLst>
              </p:cNvPr>
              <p:cNvPicPr/>
              <p:nvPr/>
            </p:nvPicPr>
            <p:blipFill>
              <a:blip r:embed="rId13"/>
              <a:stretch>
                <a:fillRect/>
              </a:stretch>
            </p:blipFill>
            <p:spPr>
              <a:xfrm>
                <a:off x="3337119" y="3657562"/>
                <a:ext cx="250560" cy="67680"/>
              </a:xfrm>
              <a:prstGeom prst="rect">
                <a:avLst/>
              </a:prstGeom>
            </p:spPr>
          </p:pic>
        </mc:Fallback>
      </mc:AlternateContent>
      <p:pic>
        <p:nvPicPr>
          <p:cNvPr id="5" name="Picture 4">
            <a:extLst>
              <a:ext uri="{FF2B5EF4-FFF2-40B4-BE49-F238E27FC236}">
                <a16:creationId xmlns:a16="http://schemas.microsoft.com/office/drawing/2014/main" id="{42E8AE7F-F15D-0AAB-ACE5-02884A2E019A}"/>
              </a:ext>
            </a:extLst>
          </p:cNvPr>
          <p:cNvPicPr>
            <a:picLocks noChangeAspect="1"/>
          </p:cNvPicPr>
          <p:nvPr/>
        </p:nvPicPr>
        <p:blipFill>
          <a:blip r:embed="rId14"/>
          <a:stretch>
            <a:fillRect/>
          </a:stretch>
        </p:blipFill>
        <p:spPr>
          <a:xfrm>
            <a:off x="5322844" y="1930651"/>
            <a:ext cx="3275027" cy="2456270"/>
          </a:xfrm>
          <a:prstGeom prst="rect">
            <a:avLst/>
          </a:prstGeom>
        </p:spPr>
      </p:pic>
      <p:cxnSp>
        <p:nvCxnSpPr>
          <p:cNvPr id="8" name="Straight Arrow Connector 7">
            <a:extLst>
              <a:ext uri="{FF2B5EF4-FFF2-40B4-BE49-F238E27FC236}">
                <a16:creationId xmlns:a16="http://schemas.microsoft.com/office/drawing/2014/main" id="{96A6F345-1730-9846-778C-0A975E8A2D27}"/>
              </a:ext>
            </a:extLst>
          </p:cNvPr>
          <p:cNvCxnSpPr>
            <a:cxnSpLocks/>
          </p:cNvCxnSpPr>
          <p:nvPr/>
        </p:nvCxnSpPr>
        <p:spPr bwMode="auto">
          <a:xfrm flipV="1">
            <a:off x="3555648" y="3227696"/>
            <a:ext cx="2735970" cy="614186"/>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134EE14-E4F8-4BF3-7776-8EFC49B266C9}"/>
              </a:ext>
            </a:extLst>
          </p:cNvPr>
          <p:cNvSpPr txBox="1"/>
          <p:nvPr/>
        </p:nvSpPr>
        <p:spPr>
          <a:xfrm>
            <a:off x="5689644" y="4709697"/>
            <a:ext cx="2541426" cy="230832"/>
          </a:xfrm>
          <a:prstGeom prst="rect">
            <a:avLst/>
          </a:prstGeom>
          <a:noFill/>
        </p:spPr>
        <p:txBody>
          <a:bodyPr wrap="square">
            <a:spAutoFit/>
          </a:bodyPr>
          <a:lstStyle/>
          <a:p>
            <a:pPr algn="l"/>
            <a:r>
              <a:rPr lang="en-US" sz="900" dirty="0"/>
              <a:t>First park to be built is Speed Park and 6 Flags</a:t>
            </a:r>
            <a:endParaRPr lang="en-GB" sz="200" dirty="0"/>
          </a:p>
        </p:txBody>
      </p:sp>
    </p:spTree>
    <p:extLst>
      <p:ext uri="{BB962C8B-B14F-4D97-AF65-F5344CB8AC3E}">
        <p14:creationId xmlns:p14="http://schemas.microsoft.com/office/powerpoint/2010/main" val="41908377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9955CCC4-802C-EE13-30CD-A0B3169C11B6}"/>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B73DC0C8-CD21-03EF-2841-183BE77EA69C}"/>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Facade Design Stages</a:t>
            </a:r>
          </a:p>
          <a:p>
            <a:pPr algn="l"/>
            <a:r>
              <a:rPr lang="en-GB" dirty="0">
                <a:solidFill>
                  <a:schemeClr val="accent6">
                    <a:lumMod val="60000"/>
                    <a:lumOff val="40000"/>
                  </a:schemeClr>
                </a:solidFill>
              </a:rPr>
              <a:t>Façade types that was previously developed in LOD300 (~LPH3) level must be developed as LOD400 BIM model</a:t>
            </a:r>
          </a:p>
          <a:p>
            <a:pPr algn="l"/>
            <a:endParaRPr lang="de-DE" sz="2400" dirty="0">
              <a:solidFill>
                <a:schemeClr val="bg1">
                  <a:lumMod val="65000"/>
                </a:schemeClr>
              </a:solidFill>
            </a:endParaRPr>
          </a:p>
        </p:txBody>
      </p:sp>
      <p:pic>
        <p:nvPicPr>
          <p:cNvPr id="4" name="Picture 3">
            <a:extLst>
              <a:ext uri="{FF2B5EF4-FFF2-40B4-BE49-F238E27FC236}">
                <a16:creationId xmlns:a16="http://schemas.microsoft.com/office/drawing/2014/main" id="{9155EEF8-708D-85F5-0DB0-80629BE5ECD8}"/>
              </a:ext>
            </a:extLst>
          </p:cNvPr>
          <p:cNvPicPr>
            <a:picLocks noChangeAspect="1"/>
          </p:cNvPicPr>
          <p:nvPr/>
        </p:nvPicPr>
        <p:blipFill>
          <a:blip r:embed="rId3"/>
          <a:stretch>
            <a:fillRect/>
          </a:stretch>
        </p:blipFill>
        <p:spPr>
          <a:xfrm>
            <a:off x="359937" y="1747288"/>
            <a:ext cx="7002428" cy="2524462"/>
          </a:xfrm>
          <a:prstGeom prst="rect">
            <a:avLst/>
          </a:prstGeom>
        </p:spPr>
      </p:pic>
      <p:sp>
        <p:nvSpPr>
          <p:cNvPr id="19" name="TextBox 18">
            <a:extLst>
              <a:ext uri="{FF2B5EF4-FFF2-40B4-BE49-F238E27FC236}">
                <a16:creationId xmlns:a16="http://schemas.microsoft.com/office/drawing/2014/main" id="{84066BF3-1C1B-5997-EC6C-ABE210CF1279}"/>
              </a:ext>
            </a:extLst>
          </p:cNvPr>
          <p:cNvSpPr txBox="1"/>
          <p:nvPr/>
        </p:nvSpPr>
        <p:spPr>
          <a:xfrm>
            <a:off x="7451077" y="2201605"/>
            <a:ext cx="1624083" cy="1615827"/>
          </a:xfrm>
          <a:prstGeom prst="rect">
            <a:avLst/>
          </a:prstGeom>
          <a:noFill/>
        </p:spPr>
        <p:txBody>
          <a:bodyPr wrap="square">
            <a:spAutoFit/>
          </a:bodyPr>
          <a:lstStyle/>
          <a:p>
            <a:pPr algn="l"/>
            <a:r>
              <a:rPr lang="en-US" sz="1100" dirty="0"/>
              <a:t>Façade types in </a:t>
            </a:r>
            <a:br>
              <a:rPr lang="en-US" sz="1100" dirty="0"/>
            </a:br>
            <a:r>
              <a:rPr lang="en-US" sz="1100" dirty="0"/>
              <a:t>WS scope of work: </a:t>
            </a:r>
            <a:br>
              <a:rPr lang="en-US" sz="1100" dirty="0"/>
            </a:br>
            <a:br>
              <a:rPr lang="en-US" sz="1100" dirty="0"/>
            </a:br>
            <a:r>
              <a:rPr lang="en-US" sz="1100" dirty="0"/>
              <a:t>Glass Curtain Wall panels</a:t>
            </a:r>
            <a:br>
              <a:rPr lang="en-US" sz="1100" dirty="0"/>
            </a:br>
            <a:r>
              <a:rPr lang="en-US" sz="1100" dirty="0"/>
              <a:t>Aluminum Cladded Panels</a:t>
            </a:r>
            <a:br>
              <a:rPr lang="en-US" sz="1100" dirty="0"/>
            </a:br>
            <a:r>
              <a:rPr lang="en-US" sz="1100" dirty="0"/>
              <a:t>Glass Balustrade</a:t>
            </a:r>
            <a:br>
              <a:rPr lang="en-US" sz="1100" dirty="0"/>
            </a:br>
            <a:r>
              <a:rPr lang="en-US" sz="1100" dirty="0"/>
              <a:t>Glass Canopy</a:t>
            </a:r>
            <a:br>
              <a:rPr lang="en-US" sz="1100" dirty="0"/>
            </a:br>
            <a:r>
              <a:rPr lang="en-US" sz="1100" dirty="0"/>
              <a:t>Steel Subframes</a:t>
            </a:r>
            <a:br>
              <a:rPr lang="en-US" sz="1100" dirty="0"/>
            </a:br>
            <a:r>
              <a:rPr lang="en-US" sz="1100" dirty="0"/>
              <a:t>Mechanical Louvers</a:t>
            </a:r>
            <a:endParaRPr lang="en-GB" sz="500" dirty="0"/>
          </a:p>
        </p:txBody>
      </p:sp>
    </p:spTree>
    <p:extLst>
      <p:ext uri="{BB962C8B-B14F-4D97-AF65-F5344CB8AC3E}">
        <p14:creationId xmlns:p14="http://schemas.microsoft.com/office/powerpoint/2010/main" val="16793177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00B30D54-4B77-1474-5F4C-6371BC8E6FEF}"/>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9C1C963C-874E-992A-1F65-ED6386A23B0E}"/>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en-US" sz="2400" dirty="0"/>
              <a:t>BIM use cases</a:t>
            </a:r>
            <a:endParaRPr lang="de-DE" sz="2400" dirty="0"/>
          </a:p>
          <a:p>
            <a:pPr algn="l"/>
            <a:r>
              <a:rPr lang="en-GB" dirty="0">
                <a:solidFill>
                  <a:schemeClr val="accent6">
                    <a:lumMod val="60000"/>
                    <a:lumOff val="40000"/>
                  </a:schemeClr>
                </a:solidFill>
              </a:rPr>
              <a:t>3D coordination</a:t>
            </a:r>
            <a:br>
              <a:rPr lang="en-GB" dirty="0">
                <a:solidFill>
                  <a:schemeClr val="accent6">
                    <a:lumMod val="60000"/>
                    <a:lumOff val="40000"/>
                  </a:schemeClr>
                </a:solidFill>
              </a:rPr>
            </a:br>
            <a:r>
              <a:rPr lang="en-GB" dirty="0">
                <a:solidFill>
                  <a:schemeClr val="accent6">
                    <a:lumMod val="60000"/>
                    <a:lumOff val="40000"/>
                  </a:schemeClr>
                </a:solidFill>
              </a:rPr>
              <a:t>Drawings extraction</a:t>
            </a:r>
          </a:p>
          <a:p>
            <a:pPr algn="l"/>
            <a:r>
              <a:rPr lang="en-GB" dirty="0">
                <a:solidFill>
                  <a:schemeClr val="accent6">
                    <a:lumMod val="60000"/>
                    <a:lumOff val="40000"/>
                  </a:schemeClr>
                </a:solidFill>
              </a:rPr>
              <a:t>MTOs and quantification of elements and materials</a:t>
            </a:r>
          </a:p>
          <a:p>
            <a:pPr algn="l"/>
            <a:endParaRPr lang="de-DE" sz="2400" dirty="0">
              <a:solidFill>
                <a:schemeClr val="bg1">
                  <a:lumMod val="65000"/>
                </a:schemeClr>
              </a:solidFill>
            </a:endParaRPr>
          </a:p>
        </p:txBody>
      </p:sp>
      <p:pic>
        <p:nvPicPr>
          <p:cNvPr id="5" name="Picture 4">
            <a:extLst>
              <a:ext uri="{FF2B5EF4-FFF2-40B4-BE49-F238E27FC236}">
                <a16:creationId xmlns:a16="http://schemas.microsoft.com/office/drawing/2014/main" id="{27611584-BB6F-DD7D-A9BC-38CE1B6F9927}"/>
              </a:ext>
            </a:extLst>
          </p:cNvPr>
          <p:cNvPicPr>
            <a:picLocks noChangeAspect="1"/>
          </p:cNvPicPr>
          <p:nvPr/>
        </p:nvPicPr>
        <p:blipFill>
          <a:blip r:embed="rId3"/>
          <a:stretch>
            <a:fillRect/>
          </a:stretch>
        </p:blipFill>
        <p:spPr>
          <a:xfrm>
            <a:off x="631518" y="1698423"/>
            <a:ext cx="3683459" cy="2567467"/>
          </a:xfrm>
          <a:prstGeom prst="rect">
            <a:avLst/>
          </a:prstGeom>
        </p:spPr>
      </p:pic>
      <p:sp>
        <p:nvSpPr>
          <p:cNvPr id="20" name="TextBox 19">
            <a:extLst>
              <a:ext uri="{FF2B5EF4-FFF2-40B4-BE49-F238E27FC236}">
                <a16:creationId xmlns:a16="http://schemas.microsoft.com/office/drawing/2014/main" id="{6860E0E8-1A6E-1E09-50E0-2F0ACC8F89BE}"/>
              </a:ext>
            </a:extLst>
          </p:cNvPr>
          <p:cNvSpPr txBox="1"/>
          <p:nvPr/>
        </p:nvSpPr>
        <p:spPr>
          <a:xfrm>
            <a:off x="359937" y="4561139"/>
            <a:ext cx="4389802" cy="430887"/>
          </a:xfrm>
          <a:prstGeom prst="rect">
            <a:avLst/>
          </a:prstGeom>
          <a:noFill/>
        </p:spPr>
        <p:txBody>
          <a:bodyPr wrap="square">
            <a:spAutoFit/>
          </a:bodyPr>
          <a:lstStyle/>
          <a:p>
            <a:pPr algn="l"/>
            <a:r>
              <a:rPr lang="en-US" sz="1100" dirty="0"/>
              <a:t>Speeding up</a:t>
            </a:r>
            <a:r>
              <a:rPr lang="ru-RU" sz="1100" dirty="0"/>
              <a:t> </a:t>
            </a:r>
            <a:r>
              <a:rPr lang="en-US" sz="1100" dirty="0"/>
              <a:t>and more control and coordination for the process of drawings development and applying changes</a:t>
            </a:r>
            <a:endParaRPr lang="en-GB" sz="500" dirty="0"/>
          </a:p>
        </p:txBody>
      </p:sp>
      <p:pic>
        <p:nvPicPr>
          <p:cNvPr id="9218" name="Picture 2" descr="BIM design workflow impact against other approaches impact in different project phases [16]">
            <a:extLst>
              <a:ext uri="{FF2B5EF4-FFF2-40B4-BE49-F238E27FC236}">
                <a16:creationId xmlns:a16="http://schemas.microsoft.com/office/drawing/2014/main" id="{6B569003-F20A-41E1-F1D0-4C437AD4E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0029" y="1214170"/>
            <a:ext cx="3260293" cy="157644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F19C7CE5-158D-0AD9-7281-61FB9686692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03" t="980" r="21913" b="31017"/>
          <a:stretch>
            <a:fillRect/>
          </a:stretch>
        </p:blipFill>
        <p:spPr bwMode="auto">
          <a:xfrm>
            <a:off x="5041564" y="2767605"/>
            <a:ext cx="2518012" cy="102909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Qiddiya to launch landmark attractions this year">
            <a:extLst>
              <a:ext uri="{FF2B5EF4-FFF2-40B4-BE49-F238E27FC236}">
                <a16:creationId xmlns:a16="http://schemas.microsoft.com/office/drawing/2014/main" id="{FA5F7185-D64C-35A4-8D3D-2427F90175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29" t="11651" r="11045" b="19891"/>
          <a:stretch>
            <a:fillRect/>
          </a:stretch>
        </p:blipFill>
        <p:spPr bwMode="auto">
          <a:xfrm>
            <a:off x="6871648" y="3351892"/>
            <a:ext cx="1771294" cy="1154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95CA9C-C65F-2099-D91D-2484C508FA88}"/>
              </a:ext>
            </a:extLst>
          </p:cNvPr>
          <p:cNvSpPr txBox="1"/>
          <p:nvPr/>
        </p:nvSpPr>
        <p:spPr>
          <a:xfrm>
            <a:off x="4927388" y="4561139"/>
            <a:ext cx="4100606" cy="415498"/>
          </a:xfrm>
          <a:prstGeom prst="rect">
            <a:avLst/>
          </a:prstGeom>
          <a:noFill/>
        </p:spPr>
        <p:txBody>
          <a:bodyPr wrap="square">
            <a:spAutoFit/>
          </a:bodyPr>
          <a:lstStyle/>
          <a:p>
            <a:pPr algn="l"/>
            <a:r>
              <a:rPr lang="en-US" sz="1050" dirty="0"/>
              <a:t>Cost of design changes are much more heavily on construction site than on design phase. Digital coordination spends time earlier but saves money later</a:t>
            </a:r>
            <a:endParaRPr lang="en-GB" sz="400" dirty="0"/>
          </a:p>
        </p:txBody>
      </p:sp>
    </p:spTree>
    <p:extLst>
      <p:ext uri="{BB962C8B-B14F-4D97-AF65-F5344CB8AC3E}">
        <p14:creationId xmlns:p14="http://schemas.microsoft.com/office/powerpoint/2010/main" val="30027495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806385A3-8897-A8C7-B205-6E801B509B8F}"/>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3496EE68-AD0C-FF9C-2CF9-27CD93A53B97}"/>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Revit BIM model development initial strategy</a:t>
            </a:r>
          </a:p>
          <a:p>
            <a:pPr algn="l"/>
            <a:r>
              <a:rPr lang="en-GB" sz="1600" dirty="0">
                <a:solidFill>
                  <a:schemeClr val="accent6">
                    <a:lumMod val="60000"/>
                    <a:lumOff val="40000"/>
                  </a:schemeClr>
                </a:solidFill>
              </a:rPr>
              <a:t>Scope of works contains BIM model and the possibility for the Shop Drawing team extract the drawings from the model with </a:t>
            </a:r>
            <a:r>
              <a:rPr lang="en-US" sz="1600" dirty="0">
                <a:solidFill>
                  <a:schemeClr val="accent6">
                    <a:lumMod val="60000"/>
                    <a:lumOff val="40000"/>
                  </a:schemeClr>
                </a:solidFill>
              </a:rPr>
              <a:t>as well as the quantification of elements and materials. </a:t>
            </a:r>
            <a:endParaRPr lang="en-GB" sz="1600" dirty="0">
              <a:solidFill>
                <a:schemeClr val="accent6">
                  <a:lumMod val="60000"/>
                  <a:lumOff val="40000"/>
                </a:schemeClr>
              </a:solidFill>
            </a:endParaRPr>
          </a:p>
          <a:p>
            <a:pPr algn="l"/>
            <a:endParaRPr lang="de-DE" sz="2400" dirty="0">
              <a:solidFill>
                <a:schemeClr val="bg1">
                  <a:lumMod val="65000"/>
                </a:schemeClr>
              </a:solidFill>
            </a:endParaRPr>
          </a:p>
        </p:txBody>
      </p:sp>
      <p:pic>
        <p:nvPicPr>
          <p:cNvPr id="7" name="Picture 6">
            <a:extLst>
              <a:ext uri="{FF2B5EF4-FFF2-40B4-BE49-F238E27FC236}">
                <a16:creationId xmlns:a16="http://schemas.microsoft.com/office/drawing/2014/main" id="{C1BF77F2-506E-44A8-2358-D5F22F6008D2}"/>
              </a:ext>
            </a:extLst>
          </p:cNvPr>
          <p:cNvPicPr>
            <a:picLocks noChangeAspect="1"/>
          </p:cNvPicPr>
          <p:nvPr/>
        </p:nvPicPr>
        <p:blipFill>
          <a:blip r:embed="rId3"/>
          <a:srcRect l="-347" t="239" r="347" b="-239"/>
          <a:stretch>
            <a:fillRect/>
          </a:stretch>
        </p:blipFill>
        <p:spPr>
          <a:xfrm>
            <a:off x="294144" y="1183990"/>
            <a:ext cx="8726662" cy="3166985"/>
          </a:xfrm>
          <a:prstGeom prst="rect">
            <a:avLst/>
          </a:prstGeom>
        </p:spPr>
      </p:pic>
      <p:sp>
        <p:nvSpPr>
          <p:cNvPr id="5" name="TextBox 4">
            <a:extLst>
              <a:ext uri="{FF2B5EF4-FFF2-40B4-BE49-F238E27FC236}">
                <a16:creationId xmlns:a16="http://schemas.microsoft.com/office/drawing/2014/main" id="{64CB7F8D-D136-36BC-E84D-B41F052B7995}"/>
              </a:ext>
            </a:extLst>
          </p:cNvPr>
          <p:cNvSpPr txBox="1"/>
          <p:nvPr/>
        </p:nvSpPr>
        <p:spPr>
          <a:xfrm>
            <a:off x="294145" y="4281726"/>
            <a:ext cx="3684178" cy="723275"/>
          </a:xfrm>
          <a:prstGeom prst="rect">
            <a:avLst/>
          </a:prstGeom>
          <a:noFill/>
        </p:spPr>
        <p:txBody>
          <a:bodyPr wrap="square">
            <a:spAutoFit/>
          </a:bodyPr>
          <a:lstStyle/>
          <a:p>
            <a:pPr algn="l"/>
            <a:r>
              <a:rPr lang="en-US" sz="900" dirty="0"/>
              <a:t>Revit Built-in Category Curtain Wall can contain only built-in Categories Curtain Panels and Curtain Mullions.​</a:t>
            </a:r>
            <a:endParaRPr lang="en-US" sz="200" dirty="0"/>
          </a:p>
          <a:p>
            <a:pPr algn="l"/>
            <a:r>
              <a:rPr lang="en-US" sz="900" dirty="0"/>
              <a:t>No possibility to change built-in Curtain Wall logic of rectangular subdivision and simple shapes of Mullions/Panels defined by Built-in Profile category.</a:t>
            </a:r>
            <a:endParaRPr lang="en-US" sz="200" dirty="0"/>
          </a:p>
          <a:p>
            <a:pPr algn="l"/>
            <a:endParaRPr lang="en-GB" sz="500" dirty="0"/>
          </a:p>
        </p:txBody>
      </p:sp>
      <p:sp>
        <p:nvSpPr>
          <p:cNvPr id="6" name="TextBox 5">
            <a:extLst>
              <a:ext uri="{FF2B5EF4-FFF2-40B4-BE49-F238E27FC236}">
                <a16:creationId xmlns:a16="http://schemas.microsoft.com/office/drawing/2014/main" id="{462D15AD-B8BC-E344-F697-EEB43F572914}"/>
              </a:ext>
            </a:extLst>
          </p:cNvPr>
          <p:cNvSpPr txBox="1"/>
          <p:nvPr/>
        </p:nvSpPr>
        <p:spPr>
          <a:xfrm>
            <a:off x="4572001" y="4350975"/>
            <a:ext cx="4030248" cy="723275"/>
          </a:xfrm>
          <a:prstGeom prst="rect">
            <a:avLst/>
          </a:prstGeom>
          <a:noFill/>
        </p:spPr>
        <p:txBody>
          <a:bodyPr wrap="square">
            <a:spAutoFit/>
          </a:bodyPr>
          <a:lstStyle/>
          <a:p>
            <a:pPr algn="l"/>
            <a:r>
              <a:rPr lang="en-US" sz="900" dirty="0"/>
              <a:t>Revit custom made Family can contain all required nested elements to match LOD400 and Shop Drawings extraction.​</a:t>
            </a:r>
          </a:p>
          <a:p>
            <a:pPr algn="l"/>
            <a:r>
              <a:rPr lang="en-US" sz="900" dirty="0"/>
              <a:t>Possibility to add different geometry and conditions to match design engineering requirements and MTOs of elements of Façade Systems.​</a:t>
            </a:r>
          </a:p>
          <a:p>
            <a:pPr algn="l"/>
            <a:endParaRPr lang="en-GB" sz="500" dirty="0"/>
          </a:p>
        </p:txBody>
      </p:sp>
    </p:spTree>
    <p:extLst>
      <p:ext uri="{BB962C8B-B14F-4D97-AF65-F5344CB8AC3E}">
        <p14:creationId xmlns:p14="http://schemas.microsoft.com/office/powerpoint/2010/main" val="15038843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04F7A681-F07C-6207-5FA4-1FCFC392CF49}"/>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E961A8A1-16CA-AD95-2190-78EC3D3B29AB}"/>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de-DE" sz="2400" dirty="0"/>
              <a:t>Structural Calculations and model development</a:t>
            </a:r>
          </a:p>
          <a:p>
            <a:pPr algn="l"/>
            <a:r>
              <a:rPr lang="en-GB" dirty="0">
                <a:solidFill>
                  <a:schemeClr val="accent6">
                    <a:lumMod val="60000"/>
                    <a:lumOff val="40000"/>
                  </a:schemeClr>
                </a:solidFill>
              </a:rPr>
              <a:t>WS structural team calculated the main elements of façade systems:</a:t>
            </a:r>
            <a:br>
              <a:rPr lang="en-GB" dirty="0">
                <a:solidFill>
                  <a:schemeClr val="accent6">
                    <a:lumMod val="60000"/>
                    <a:lumOff val="40000"/>
                  </a:schemeClr>
                </a:solidFill>
              </a:rPr>
            </a:br>
            <a:r>
              <a:rPr lang="en-GB" dirty="0">
                <a:solidFill>
                  <a:schemeClr val="accent6">
                    <a:lumMod val="60000"/>
                    <a:lumOff val="40000"/>
                  </a:schemeClr>
                </a:solidFill>
              </a:rPr>
              <a:t>Mullions, Transoms, Glass, Brackets, Bolts, Connections</a:t>
            </a:r>
          </a:p>
          <a:p>
            <a:pPr algn="l"/>
            <a:endParaRPr lang="de-DE" sz="2400" dirty="0">
              <a:solidFill>
                <a:schemeClr val="bg1">
                  <a:lumMod val="65000"/>
                </a:schemeClr>
              </a:solidFill>
            </a:endParaRPr>
          </a:p>
        </p:txBody>
      </p:sp>
      <p:pic>
        <p:nvPicPr>
          <p:cNvPr id="2050" name="Picture 2">
            <a:extLst>
              <a:ext uri="{FF2B5EF4-FFF2-40B4-BE49-F238E27FC236}">
                <a16:creationId xmlns:a16="http://schemas.microsoft.com/office/drawing/2014/main" id="{DA9CA344-2E33-0472-19A8-66C77CBD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29" y="1606945"/>
            <a:ext cx="5479541" cy="27933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0CAFEC89-C7EC-A61F-B95E-3BEFE6ED4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408" y="1606945"/>
            <a:ext cx="1836459" cy="27933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0F1BB7-97DA-3EF2-1C6E-D7E71D6622E1}"/>
              </a:ext>
            </a:extLst>
          </p:cNvPr>
          <p:cNvSpPr txBox="1"/>
          <p:nvPr/>
        </p:nvSpPr>
        <p:spPr>
          <a:xfrm>
            <a:off x="1470859" y="4741453"/>
            <a:ext cx="3517398" cy="230832"/>
          </a:xfrm>
          <a:prstGeom prst="rect">
            <a:avLst/>
          </a:prstGeom>
          <a:noFill/>
        </p:spPr>
        <p:txBody>
          <a:bodyPr wrap="square">
            <a:spAutoFit/>
          </a:bodyPr>
          <a:lstStyle/>
          <a:p>
            <a:pPr algn="l"/>
            <a:r>
              <a:rPr lang="en-US" sz="900" dirty="0"/>
              <a:t>Structural calculations composed into report and technical assignment</a:t>
            </a:r>
            <a:endParaRPr lang="en-GB" sz="200" dirty="0"/>
          </a:p>
        </p:txBody>
      </p:sp>
      <p:sp>
        <p:nvSpPr>
          <p:cNvPr id="4" name="TextBox 3">
            <a:extLst>
              <a:ext uri="{FF2B5EF4-FFF2-40B4-BE49-F238E27FC236}">
                <a16:creationId xmlns:a16="http://schemas.microsoft.com/office/drawing/2014/main" id="{9A3C3019-51C2-1BC8-F446-AFC7BE5593A1}"/>
              </a:ext>
            </a:extLst>
          </p:cNvPr>
          <p:cNvSpPr txBox="1"/>
          <p:nvPr/>
        </p:nvSpPr>
        <p:spPr>
          <a:xfrm>
            <a:off x="5996329" y="4741453"/>
            <a:ext cx="3147671" cy="230832"/>
          </a:xfrm>
          <a:prstGeom prst="rect">
            <a:avLst/>
          </a:prstGeom>
          <a:noFill/>
        </p:spPr>
        <p:txBody>
          <a:bodyPr wrap="square">
            <a:spAutoFit/>
          </a:bodyPr>
          <a:lstStyle/>
          <a:p>
            <a:pPr algn="l"/>
            <a:r>
              <a:rPr lang="en-US" sz="900" dirty="0"/>
              <a:t>Example of the Curtain Wall Glass panel family’s structural details</a:t>
            </a:r>
            <a:endParaRPr lang="en-GB" sz="200" dirty="0"/>
          </a:p>
        </p:txBody>
      </p:sp>
    </p:spTree>
    <p:extLst>
      <p:ext uri="{BB962C8B-B14F-4D97-AF65-F5344CB8AC3E}">
        <p14:creationId xmlns:p14="http://schemas.microsoft.com/office/powerpoint/2010/main" val="340665601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00FB59CE-50AB-3662-ED36-410DC9EA82BF}"/>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B01EE690-DC56-22A3-2DA7-5CB4759B0EB2}"/>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en-US" sz="2400" dirty="0"/>
              <a:t>Rhinoceros open BIM approach for </a:t>
            </a:r>
            <a:r>
              <a:rPr lang="de-DE" sz="2400" dirty="0"/>
              <a:t>Aluminum Cladded Panels</a:t>
            </a:r>
          </a:p>
          <a:p>
            <a:pPr algn="l"/>
            <a:r>
              <a:rPr lang="en-GB" dirty="0">
                <a:solidFill>
                  <a:schemeClr val="accent6">
                    <a:lumMod val="60000"/>
                    <a:lumOff val="40000"/>
                  </a:schemeClr>
                </a:solidFill>
              </a:rPr>
              <a:t>Rhinoceros – Grasshopper – Revit workflow</a:t>
            </a:r>
          </a:p>
          <a:p>
            <a:pPr algn="l"/>
            <a:endParaRPr lang="de-DE" sz="2400" dirty="0">
              <a:solidFill>
                <a:schemeClr val="bg1">
                  <a:lumMod val="65000"/>
                </a:schemeClr>
              </a:solidFill>
            </a:endParaRPr>
          </a:p>
        </p:txBody>
      </p:sp>
      <p:pic>
        <p:nvPicPr>
          <p:cNvPr id="11" name="Picture 10">
            <a:extLst>
              <a:ext uri="{FF2B5EF4-FFF2-40B4-BE49-F238E27FC236}">
                <a16:creationId xmlns:a16="http://schemas.microsoft.com/office/drawing/2014/main" id="{3C9542D3-B723-C5AD-E7E6-AD4B7E70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14" y="913141"/>
            <a:ext cx="7917430" cy="4150774"/>
          </a:xfrm>
          <a:prstGeom prst="rect">
            <a:avLst/>
          </a:prstGeom>
        </p:spPr>
      </p:pic>
      <p:sp>
        <p:nvSpPr>
          <p:cNvPr id="3" name="TextBox 2">
            <a:extLst>
              <a:ext uri="{FF2B5EF4-FFF2-40B4-BE49-F238E27FC236}">
                <a16:creationId xmlns:a16="http://schemas.microsoft.com/office/drawing/2014/main" id="{9F2BC195-FF09-AEB8-1797-87090B5172C6}"/>
              </a:ext>
            </a:extLst>
          </p:cNvPr>
          <p:cNvSpPr txBox="1"/>
          <p:nvPr/>
        </p:nvSpPr>
        <p:spPr>
          <a:xfrm>
            <a:off x="1253180" y="4856869"/>
            <a:ext cx="6283898" cy="230832"/>
          </a:xfrm>
          <a:prstGeom prst="rect">
            <a:avLst/>
          </a:prstGeom>
          <a:noFill/>
        </p:spPr>
        <p:txBody>
          <a:bodyPr wrap="square">
            <a:spAutoFit/>
          </a:bodyPr>
          <a:lstStyle/>
          <a:p>
            <a:pPr algn="l"/>
            <a:r>
              <a:rPr lang="en-US" sz="900" dirty="0"/>
              <a:t>Comparing operations consuming and impact on the progress “low- hanging fruits” are identified and developed in the first place</a:t>
            </a:r>
            <a:endParaRPr lang="en-GB" sz="200" dirty="0"/>
          </a:p>
        </p:txBody>
      </p:sp>
      <p:pic>
        <p:nvPicPr>
          <p:cNvPr id="5" name="Picture 4">
            <a:extLst>
              <a:ext uri="{FF2B5EF4-FFF2-40B4-BE49-F238E27FC236}">
                <a16:creationId xmlns:a16="http://schemas.microsoft.com/office/drawing/2014/main" id="{9859C7B4-E587-8818-3B33-1F4496E1D10F}"/>
              </a:ext>
            </a:extLst>
          </p:cNvPr>
          <p:cNvPicPr>
            <a:picLocks noChangeAspect="1"/>
          </p:cNvPicPr>
          <p:nvPr/>
        </p:nvPicPr>
        <p:blipFill>
          <a:blip r:embed="rId4"/>
          <a:stretch>
            <a:fillRect/>
          </a:stretch>
        </p:blipFill>
        <p:spPr>
          <a:xfrm>
            <a:off x="1972100" y="3500112"/>
            <a:ext cx="1508078" cy="695668"/>
          </a:xfrm>
          <a:prstGeom prst="rect">
            <a:avLst/>
          </a:prstGeom>
        </p:spPr>
      </p:pic>
    </p:spTree>
    <p:extLst>
      <p:ext uri="{BB962C8B-B14F-4D97-AF65-F5344CB8AC3E}">
        <p14:creationId xmlns:p14="http://schemas.microsoft.com/office/powerpoint/2010/main" val="11180140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647FCC7F-6745-BD83-0338-AD88D0953BCB}"/>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C07F9C33-C199-1794-C9AA-3199F9ABA1A7}"/>
              </a:ext>
            </a:extLst>
          </p:cNvPr>
          <p:cNvSpPr>
            <a:spLocks noGrp="1" noRot="1" noMove="1" noResize="1" noEditPoints="1" noAdjustHandles="1" noChangeArrowheads="1" noChangeShapeType="1"/>
          </p:cNvSpPr>
          <p:nvPr/>
        </p:nvSpPr>
        <p:spPr bwMode="auto">
          <a:xfrm>
            <a:off x="359937" y="286631"/>
            <a:ext cx="8070385" cy="125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FuturaT" pitchFamily="34" charset="0"/>
              </a:defRPr>
            </a:lvl1pPr>
            <a:lvl2pPr marL="742950" indent="-285750" eaLnBrk="0" hangingPunct="0">
              <a:defRPr>
                <a:solidFill>
                  <a:schemeClr val="tx1"/>
                </a:solidFill>
                <a:latin typeface="FuturaT" pitchFamily="34" charset="0"/>
              </a:defRPr>
            </a:lvl2pPr>
            <a:lvl3pPr marL="1143000" indent="-228600" eaLnBrk="0" hangingPunct="0">
              <a:defRPr>
                <a:solidFill>
                  <a:schemeClr val="tx1"/>
                </a:solidFill>
                <a:latin typeface="FuturaT" pitchFamily="34" charset="0"/>
              </a:defRPr>
            </a:lvl3pPr>
            <a:lvl4pPr marL="1600200" indent="-228600" eaLnBrk="0" hangingPunct="0">
              <a:defRPr>
                <a:solidFill>
                  <a:schemeClr val="tx1"/>
                </a:solidFill>
                <a:latin typeface="FuturaT" pitchFamily="34" charset="0"/>
              </a:defRPr>
            </a:lvl4pPr>
            <a:lvl5pPr marL="2057400" indent="-228600" eaLnBrk="0" hangingPunct="0">
              <a:defRPr>
                <a:solidFill>
                  <a:schemeClr val="tx1"/>
                </a:solidFill>
                <a:latin typeface="FuturaT" pitchFamily="34" charset="0"/>
              </a:defRPr>
            </a:lvl5pPr>
            <a:lvl6pPr marL="2514600" indent="-228600" algn="ctr" eaLnBrk="0" fontAlgn="base" hangingPunct="0">
              <a:spcBef>
                <a:spcPct val="0"/>
              </a:spcBef>
              <a:spcAft>
                <a:spcPct val="0"/>
              </a:spcAft>
              <a:defRPr>
                <a:solidFill>
                  <a:schemeClr val="tx1"/>
                </a:solidFill>
                <a:latin typeface="FuturaT" pitchFamily="34" charset="0"/>
              </a:defRPr>
            </a:lvl6pPr>
            <a:lvl7pPr marL="2971800" indent="-228600" algn="ctr" eaLnBrk="0" fontAlgn="base" hangingPunct="0">
              <a:spcBef>
                <a:spcPct val="0"/>
              </a:spcBef>
              <a:spcAft>
                <a:spcPct val="0"/>
              </a:spcAft>
              <a:defRPr>
                <a:solidFill>
                  <a:schemeClr val="tx1"/>
                </a:solidFill>
                <a:latin typeface="FuturaT" pitchFamily="34" charset="0"/>
              </a:defRPr>
            </a:lvl7pPr>
            <a:lvl8pPr marL="3429000" indent="-228600" algn="ctr" eaLnBrk="0" fontAlgn="base" hangingPunct="0">
              <a:spcBef>
                <a:spcPct val="0"/>
              </a:spcBef>
              <a:spcAft>
                <a:spcPct val="0"/>
              </a:spcAft>
              <a:defRPr>
                <a:solidFill>
                  <a:schemeClr val="tx1"/>
                </a:solidFill>
                <a:latin typeface="FuturaT" pitchFamily="34" charset="0"/>
              </a:defRPr>
            </a:lvl8pPr>
            <a:lvl9pPr marL="3886200" indent="-228600" algn="ctr" eaLnBrk="0" fontAlgn="base" hangingPunct="0">
              <a:spcBef>
                <a:spcPct val="0"/>
              </a:spcBef>
              <a:spcAft>
                <a:spcPct val="0"/>
              </a:spcAft>
              <a:defRPr>
                <a:solidFill>
                  <a:schemeClr val="tx1"/>
                </a:solidFill>
                <a:latin typeface="FuturaT" pitchFamily="34" charset="0"/>
              </a:defRPr>
            </a:lvl9pPr>
          </a:lstStyle>
          <a:p>
            <a:pPr algn="l"/>
            <a:r>
              <a:rPr lang="en-US" sz="2400" dirty="0"/>
              <a:t>Set of developed families</a:t>
            </a:r>
            <a:endParaRPr lang="de-DE" sz="2400" dirty="0"/>
          </a:p>
          <a:p>
            <a:pPr algn="l"/>
            <a:r>
              <a:rPr lang="en-GB" dirty="0">
                <a:solidFill>
                  <a:schemeClr val="accent6">
                    <a:lumMod val="60000"/>
                    <a:lumOff val="40000"/>
                  </a:schemeClr>
                </a:solidFill>
              </a:rPr>
              <a:t>Most challenging part is always 3D coordination after developing typical elements. </a:t>
            </a:r>
          </a:p>
          <a:p>
            <a:pPr algn="l"/>
            <a:r>
              <a:rPr lang="en-GB" dirty="0">
                <a:solidFill>
                  <a:schemeClr val="accent6">
                    <a:lumMod val="60000"/>
                    <a:lumOff val="40000"/>
                  </a:schemeClr>
                </a:solidFill>
              </a:rPr>
              <a:t>The set of brackets was increased from 20 typical to more than 100 unique elements.</a:t>
            </a:r>
          </a:p>
          <a:p>
            <a:pPr algn="l"/>
            <a:endParaRPr lang="de-DE" sz="2400" dirty="0">
              <a:solidFill>
                <a:schemeClr val="bg1">
                  <a:lumMod val="65000"/>
                </a:schemeClr>
              </a:solidFill>
            </a:endParaRPr>
          </a:p>
        </p:txBody>
      </p:sp>
      <p:pic>
        <p:nvPicPr>
          <p:cNvPr id="4" name="Picture 3">
            <a:extLst>
              <a:ext uri="{FF2B5EF4-FFF2-40B4-BE49-F238E27FC236}">
                <a16:creationId xmlns:a16="http://schemas.microsoft.com/office/drawing/2014/main" id="{0981B14B-2EA2-CF50-11F8-5FE3B73DE56F}"/>
              </a:ext>
            </a:extLst>
          </p:cNvPr>
          <p:cNvPicPr>
            <a:picLocks noChangeAspect="1"/>
          </p:cNvPicPr>
          <p:nvPr/>
        </p:nvPicPr>
        <p:blipFill>
          <a:blip r:embed="rId3"/>
          <a:stretch>
            <a:fillRect/>
          </a:stretch>
        </p:blipFill>
        <p:spPr>
          <a:xfrm>
            <a:off x="223846" y="1473958"/>
            <a:ext cx="4171283" cy="3205518"/>
          </a:xfrm>
          <a:prstGeom prst="rect">
            <a:avLst/>
          </a:prstGeom>
        </p:spPr>
      </p:pic>
      <p:pic>
        <p:nvPicPr>
          <p:cNvPr id="6" name="Picture 5">
            <a:extLst>
              <a:ext uri="{FF2B5EF4-FFF2-40B4-BE49-F238E27FC236}">
                <a16:creationId xmlns:a16="http://schemas.microsoft.com/office/drawing/2014/main" id="{1A7273EE-485F-D72C-58DB-70ADB7977372}"/>
              </a:ext>
            </a:extLst>
          </p:cNvPr>
          <p:cNvPicPr>
            <a:picLocks noChangeAspect="1"/>
          </p:cNvPicPr>
          <p:nvPr/>
        </p:nvPicPr>
        <p:blipFill>
          <a:blip r:embed="rId4"/>
          <a:stretch>
            <a:fillRect/>
          </a:stretch>
        </p:blipFill>
        <p:spPr>
          <a:xfrm>
            <a:off x="4691996" y="2026692"/>
            <a:ext cx="4228158" cy="2652784"/>
          </a:xfrm>
          <a:prstGeom prst="rect">
            <a:avLst/>
          </a:prstGeom>
        </p:spPr>
      </p:pic>
    </p:spTree>
    <p:extLst>
      <p:ext uri="{BB962C8B-B14F-4D97-AF65-F5344CB8AC3E}">
        <p14:creationId xmlns:p14="http://schemas.microsoft.com/office/powerpoint/2010/main" val="395844847"/>
      </p:ext>
    </p:extLst>
  </p:cSld>
  <p:clrMapOvr>
    <a:masterClrMapping/>
  </p:clrMapOvr>
  <p:transition>
    <p:fade/>
  </p:transition>
</p:sld>
</file>

<file path=ppt/theme/theme1.xml><?xml version="1.0" encoding="utf-8"?>
<a:theme xmlns:a="http://schemas.openxmlformats.org/drawingml/2006/main" name="2020 - WS PPT Vorlage weiß (Druck)">
  <a:themeElements>
    <a:clrScheme name="Werner Sobek Farbpalette">
      <a:dk1>
        <a:srgbClr val="000000"/>
      </a:dk1>
      <a:lt1>
        <a:srgbClr val="FFFFFF"/>
      </a:lt1>
      <a:dk2>
        <a:srgbClr val="000000"/>
      </a:dk2>
      <a:lt2>
        <a:srgbClr val="FFFFFF"/>
      </a:lt2>
      <a:accent1>
        <a:srgbClr val="C02419"/>
      </a:accent1>
      <a:accent2>
        <a:srgbClr val="FF9A0A"/>
      </a:accent2>
      <a:accent3>
        <a:srgbClr val="5A73A5"/>
      </a:accent3>
      <a:accent4>
        <a:srgbClr val="A9C724"/>
      </a:accent4>
      <a:accent5>
        <a:srgbClr val="D0448D"/>
      </a:accent5>
      <a:accent6>
        <a:srgbClr val="7F7F7F"/>
      </a:accent6>
      <a:hlink>
        <a:srgbClr val="FF9A0A"/>
      </a:hlink>
      <a:folHlink>
        <a:srgbClr val="FF9A0A"/>
      </a:folHlink>
    </a:clrScheme>
    <a:fontScheme name="Standarddesign">
      <a:majorFont>
        <a:latin typeface="FuturaT"/>
        <a:ea typeface=""/>
        <a:cs typeface=""/>
      </a:majorFont>
      <a:minorFont>
        <a:latin typeface="Futura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Futura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FuturaT"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7b3222b-f410-41cb-a3c6-7ad43b89a8d5">
      <UserInfo>
        <DisplayName>Sakulin, Anastasija</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A356CDCB3003B4CA8395CAE63144FB2" ma:contentTypeVersion="10" ma:contentTypeDescription="Ein neues Dokument erstellen." ma:contentTypeScope="" ma:versionID="0392fa716bb6836d70bb140f69b2fcfc">
  <xsd:schema xmlns:xsd="http://www.w3.org/2001/XMLSchema" xmlns:xs="http://www.w3.org/2001/XMLSchema" xmlns:p="http://schemas.microsoft.com/office/2006/metadata/properties" xmlns:ns2="35ea85bf-0afd-4441-a096-c83af994f0fd" xmlns:ns3="b7b3222b-f410-41cb-a3c6-7ad43b89a8d5" targetNamespace="http://schemas.microsoft.com/office/2006/metadata/properties" ma:root="true" ma:fieldsID="0d3517c5a1d90bc349f8100ad74aa31b" ns2:_="" ns3:_="">
    <xsd:import namespace="35ea85bf-0afd-4441-a096-c83af994f0fd"/>
    <xsd:import namespace="b7b3222b-f410-41cb-a3c6-7ad43b89a8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ea85bf-0afd-4441-a096-c83af994f0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b3222b-f410-41cb-a3c6-7ad43b89a8d5"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010A7F-A1BC-498F-B0A8-425B9DC79577}">
  <ds:schemaRefs>
    <ds:schemaRef ds:uri="http://schemas.microsoft.com/sharepoint/v3/contenttype/forms"/>
  </ds:schemaRefs>
</ds:datastoreItem>
</file>

<file path=customXml/itemProps2.xml><?xml version="1.0" encoding="utf-8"?>
<ds:datastoreItem xmlns:ds="http://schemas.openxmlformats.org/officeDocument/2006/customXml" ds:itemID="{51865DEE-77F6-4E1E-9026-E1D2D3E9FA0B}">
  <ds:schemaRef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elements/1.1/"/>
    <ds:schemaRef ds:uri="b7b3222b-f410-41cb-a3c6-7ad43b89a8d5"/>
    <ds:schemaRef ds:uri="http://schemas.microsoft.com/office/infopath/2007/PartnerControls"/>
    <ds:schemaRef ds:uri="35ea85bf-0afd-4441-a096-c83af994f0fd"/>
    <ds:schemaRef ds:uri="http://purl.org/dc/dcmitype/"/>
    <ds:schemaRef ds:uri="http://purl.org/dc/terms/"/>
  </ds:schemaRefs>
</ds:datastoreItem>
</file>

<file path=customXml/itemProps3.xml><?xml version="1.0" encoding="utf-8"?>
<ds:datastoreItem xmlns:ds="http://schemas.openxmlformats.org/officeDocument/2006/customXml" ds:itemID="{F70A7C80-87C9-4DDF-9164-F15002121B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ea85bf-0afd-4441-a096-c83af994f0fd"/>
    <ds:schemaRef ds:uri="b7b3222b-f410-41cb-a3c6-7ad43b89a8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1674</TotalTime>
  <Words>943</Words>
  <Application>Microsoft Office PowerPoint</Application>
  <PresentationFormat>On-screen Show (16:9)</PresentationFormat>
  <Paragraphs>68</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FuturaT</vt:lpstr>
      <vt:lpstr>2020 - WS PPT Vorlage weiß (Druck)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Dominga Garufi</dc:creator>
  <cp:lastModifiedBy>Arsentiev, Nikita</cp:lastModifiedBy>
  <cp:revision>193</cp:revision>
  <dcterms:created xsi:type="dcterms:W3CDTF">2020-12-22T07:07:56Z</dcterms:created>
  <dcterms:modified xsi:type="dcterms:W3CDTF">2026-02-27T16:03:09Z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0x010100EA356CDCB3003B4CA8395CAE63144FB2</vt:lpwstr>
  </property>
</Properties>
</file>